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6" r:id="rId3"/>
    <p:sldId id="283" r:id="rId4"/>
    <p:sldId id="287" r:id="rId5"/>
    <p:sldId id="277" r:id="rId6"/>
    <p:sldId id="286" r:id="rId7"/>
    <p:sldId id="278" r:id="rId8"/>
    <p:sldId id="291" r:id="rId9"/>
    <p:sldId id="281" r:id="rId10"/>
    <p:sldId id="288" r:id="rId11"/>
    <p:sldId id="289" r:id="rId12"/>
    <p:sldId id="290" r:id="rId13"/>
    <p:sldId id="282" r:id="rId14"/>
    <p:sldId id="285" r:id="rId1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8" autoAdjust="0"/>
    <p:restoredTop sz="94652" autoAdjust="0"/>
  </p:normalViewPr>
  <p:slideViewPr>
    <p:cSldViewPr snapToGrid="0" showGuides="1">
      <p:cViewPr varScale="1">
        <p:scale>
          <a:sx n="115" d="100"/>
          <a:sy n="115" d="100"/>
        </p:scale>
        <p:origin x="492" y="10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fr-FR" sz="1862" b="1" i="0" u="none" strike="noStrike" kern="1200" spc="0" baseline="0" noProof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fr-FR" b="1" noProof="0" dirty="0">
                <a:solidFill>
                  <a:srgbClr val="595959"/>
                </a:solidFill>
              </a:rPr>
              <a:t>Parts de marché espéré en France</a:t>
            </a:r>
          </a:p>
        </c:rich>
      </c:tx>
      <c:layout>
        <c:manualLayout>
          <c:xMode val="edge"/>
          <c:yMode val="edge"/>
          <c:x val="0.29115149013748964"/>
          <c:y val="1.74464489035410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fr-FR" sz="1862" b="1" i="0" u="none" strike="noStrike" kern="1200" spc="0" baseline="0" noProof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10-41BD-93D7-6CD65AEF09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10-41BD-93D7-6CD65AEF09A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10-41BD-93D7-6CD65AEF09A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Série 4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10-41BD-93D7-6CD65AEF09A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Série 5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10-41BD-93D7-6CD65AEF09A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Série 6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310-41BD-93D7-6CD65AEF09A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Série 7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310-41BD-93D7-6CD65AEF09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63"/>
        <c:axId val="389775312"/>
        <c:axId val="389775968"/>
      </c:barChart>
      <c:catAx>
        <c:axId val="389775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9775968"/>
        <c:crosses val="autoZero"/>
        <c:auto val="1"/>
        <c:lblAlgn val="ctr"/>
        <c:lblOffset val="100"/>
        <c:noMultiLvlLbl val="0"/>
      </c:catAx>
      <c:valAx>
        <c:axId val="389775968"/>
        <c:scaling>
          <c:orientation val="minMax"/>
          <c:max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000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897753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lang="fr-FR" noProof="0"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F17D3E-4EC6-4A27-81CF-E41268ABCD1F}" type="doc">
      <dgm:prSet loTypeId="urn:microsoft.com/office/officeart/2005/8/layout/vList4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fr-FR"/>
        </a:p>
      </dgm:t>
    </dgm:pt>
    <dgm:pt modelId="{C89C243A-0171-4933-ACF4-4610D900A62C}">
      <dgm:prSet phldrT="[Texte]"/>
      <dgm:spPr/>
      <dgm:t>
        <a:bodyPr/>
        <a:lstStyle/>
        <a:p>
          <a:r>
            <a:rPr lang="fr-FR" b="1" dirty="0" smtClean="0"/>
            <a:t>Moyse Paul</a:t>
          </a:r>
          <a:endParaRPr lang="fr-FR" b="1" dirty="0"/>
        </a:p>
      </dgm:t>
    </dgm:pt>
    <dgm:pt modelId="{BED634BE-DC98-4AD0-9A45-CDADC3AF760A}" type="parTrans" cxnId="{19F511CE-883B-467B-BAD6-14C2374E1BBF}">
      <dgm:prSet/>
      <dgm:spPr/>
      <dgm:t>
        <a:bodyPr/>
        <a:lstStyle/>
        <a:p>
          <a:endParaRPr lang="fr-FR"/>
        </a:p>
      </dgm:t>
    </dgm:pt>
    <dgm:pt modelId="{5E17BE4A-081B-4B66-9476-B827D98BF37F}" type="sibTrans" cxnId="{19F511CE-883B-467B-BAD6-14C2374E1BBF}">
      <dgm:prSet/>
      <dgm:spPr/>
      <dgm:t>
        <a:bodyPr/>
        <a:lstStyle/>
        <a:p>
          <a:endParaRPr lang="fr-FR"/>
        </a:p>
      </dgm:t>
    </dgm:pt>
    <dgm:pt modelId="{07D9DB15-A6D0-4BFA-B892-1E62C2973F17}">
      <dgm:prSet phldrT="[Texte]"/>
      <dgm:spPr/>
      <dgm:t>
        <a:bodyPr/>
        <a:lstStyle/>
        <a:p>
          <a:r>
            <a:rPr lang="fr-FR" dirty="0" smtClean="0"/>
            <a:t> Chef de projet</a:t>
          </a:r>
          <a:endParaRPr lang="fr-FR" dirty="0"/>
        </a:p>
      </dgm:t>
    </dgm:pt>
    <dgm:pt modelId="{CE511647-8DE8-4FCD-A509-29CB63AC3687}" type="parTrans" cxnId="{39C078B9-8B11-48C7-B067-5CD5B93ABDF5}">
      <dgm:prSet/>
      <dgm:spPr/>
      <dgm:t>
        <a:bodyPr/>
        <a:lstStyle/>
        <a:p>
          <a:endParaRPr lang="fr-FR"/>
        </a:p>
      </dgm:t>
    </dgm:pt>
    <dgm:pt modelId="{526E3DC6-60EB-412E-B318-095AE1E687A3}" type="sibTrans" cxnId="{39C078B9-8B11-48C7-B067-5CD5B93ABDF5}">
      <dgm:prSet/>
      <dgm:spPr/>
      <dgm:t>
        <a:bodyPr/>
        <a:lstStyle/>
        <a:p>
          <a:endParaRPr lang="fr-FR"/>
        </a:p>
      </dgm:t>
    </dgm:pt>
    <dgm:pt modelId="{90DC04A6-8D4B-47DC-8F93-235E1021D72A}">
      <dgm:prSet phldrT="[Texte]"/>
      <dgm:spPr/>
      <dgm:t>
        <a:bodyPr/>
        <a:lstStyle/>
        <a:p>
          <a:r>
            <a:rPr lang="fr-FR" dirty="0" smtClean="0"/>
            <a:t> Organisation globale de l’équipe</a:t>
          </a:r>
          <a:endParaRPr lang="fr-FR" dirty="0"/>
        </a:p>
      </dgm:t>
    </dgm:pt>
    <dgm:pt modelId="{393A94C5-4886-4018-91BA-AF216C86871B}" type="parTrans" cxnId="{69AD4A52-8B60-4179-924D-86A3C7F70075}">
      <dgm:prSet/>
      <dgm:spPr/>
      <dgm:t>
        <a:bodyPr/>
        <a:lstStyle/>
        <a:p>
          <a:endParaRPr lang="fr-FR"/>
        </a:p>
      </dgm:t>
    </dgm:pt>
    <dgm:pt modelId="{69056D5F-03B1-4FA0-8F32-ACCB1460091B}" type="sibTrans" cxnId="{69AD4A52-8B60-4179-924D-86A3C7F70075}">
      <dgm:prSet/>
      <dgm:spPr/>
      <dgm:t>
        <a:bodyPr/>
        <a:lstStyle/>
        <a:p>
          <a:endParaRPr lang="fr-FR"/>
        </a:p>
      </dgm:t>
    </dgm:pt>
    <dgm:pt modelId="{A1FB15E7-0728-4686-8A49-0C0173BD0DC4}">
      <dgm:prSet phldrT="[Texte]"/>
      <dgm:spPr/>
      <dgm:t>
        <a:bodyPr/>
        <a:lstStyle/>
        <a:p>
          <a:r>
            <a:rPr lang="fr-FR" b="1" dirty="0" smtClean="0"/>
            <a:t>William </a:t>
          </a:r>
          <a:r>
            <a:rPr lang="fr-FR" b="1" dirty="0" err="1" smtClean="0"/>
            <a:t>Ilhe</a:t>
          </a:r>
          <a:endParaRPr lang="fr-FR" b="1" dirty="0"/>
        </a:p>
      </dgm:t>
    </dgm:pt>
    <dgm:pt modelId="{CC7EBA0F-607E-4C4F-817C-FD22AD4AEB2C}" type="parTrans" cxnId="{35769106-962B-4E0A-ADAC-2B50ACFB1FCB}">
      <dgm:prSet/>
      <dgm:spPr/>
      <dgm:t>
        <a:bodyPr/>
        <a:lstStyle/>
        <a:p>
          <a:endParaRPr lang="fr-FR"/>
        </a:p>
      </dgm:t>
    </dgm:pt>
    <dgm:pt modelId="{31E03ECC-D7A4-4D79-9B2F-4FF0D204F711}" type="sibTrans" cxnId="{35769106-962B-4E0A-ADAC-2B50ACFB1FCB}">
      <dgm:prSet/>
      <dgm:spPr/>
      <dgm:t>
        <a:bodyPr/>
        <a:lstStyle/>
        <a:p>
          <a:endParaRPr lang="fr-FR"/>
        </a:p>
      </dgm:t>
    </dgm:pt>
    <dgm:pt modelId="{9FD9443A-C496-4485-81D3-6E1D98897172}">
      <dgm:prSet phldrT="[Texte]"/>
      <dgm:spPr/>
      <dgm:t>
        <a:bodyPr/>
        <a:lstStyle/>
        <a:p>
          <a:r>
            <a:rPr lang="fr-FR" dirty="0" smtClean="0"/>
            <a:t> Programmeur en chef</a:t>
          </a:r>
          <a:endParaRPr lang="fr-FR" dirty="0"/>
        </a:p>
      </dgm:t>
    </dgm:pt>
    <dgm:pt modelId="{E6977235-4149-445F-90EA-68A7D408DC54}" type="parTrans" cxnId="{8BE02BE6-3C60-4223-81A3-DF409C201100}">
      <dgm:prSet/>
      <dgm:spPr/>
      <dgm:t>
        <a:bodyPr/>
        <a:lstStyle/>
        <a:p>
          <a:endParaRPr lang="fr-FR"/>
        </a:p>
      </dgm:t>
    </dgm:pt>
    <dgm:pt modelId="{3E522F9C-807D-4281-9AA0-854AFB5F37CA}" type="sibTrans" cxnId="{8BE02BE6-3C60-4223-81A3-DF409C201100}">
      <dgm:prSet/>
      <dgm:spPr/>
      <dgm:t>
        <a:bodyPr/>
        <a:lstStyle/>
        <a:p>
          <a:endParaRPr lang="fr-FR"/>
        </a:p>
      </dgm:t>
    </dgm:pt>
    <dgm:pt modelId="{7BEC86C9-2A4F-4B1A-84F1-1C06E6665C71}">
      <dgm:prSet phldrT="[Texte]"/>
      <dgm:spPr/>
      <dgm:t>
        <a:bodyPr/>
        <a:lstStyle/>
        <a:p>
          <a:r>
            <a:rPr lang="fr-FR" dirty="0" smtClean="0"/>
            <a:t> Responsable de l’architecture logiciel</a:t>
          </a:r>
          <a:endParaRPr lang="fr-FR" dirty="0"/>
        </a:p>
      </dgm:t>
    </dgm:pt>
    <dgm:pt modelId="{EBDE0FDD-C355-4B8A-A699-95D8E9AB3F4C}" type="parTrans" cxnId="{78903639-C4F2-48DB-A6CA-82C2D1F16095}">
      <dgm:prSet/>
      <dgm:spPr/>
      <dgm:t>
        <a:bodyPr/>
        <a:lstStyle/>
        <a:p>
          <a:endParaRPr lang="fr-FR"/>
        </a:p>
      </dgm:t>
    </dgm:pt>
    <dgm:pt modelId="{14D3728F-1B31-4C19-82AA-1D7C57BF5313}" type="sibTrans" cxnId="{78903639-C4F2-48DB-A6CA-82C2D1F16095}">
      <dgm:prSet/>
      <dgm:spPr/>
      <dgm:t>
        <a:bodyPr/>
        <a:lstStyle/>
        <a:p>
          <a:endParaRPr lang="fr-FR"/>
        </a:p>
      </dgm:t>
    </dgm:pt>
    <dgm:pt modelId="{C9FA24D1-0CAC-46EC-8A50-13E0BDD9A73E}">
      <dgm:prSet phldrT="[Texte]"/>
      <dgm:spPr/>
      <dgm:t>
        <a:bodyPr/>
        <a:lstStyle/>
        <a:p>
          <a:r>
            <a:rPr lang="fr-FR" b="1" dirty="0" smtClean="0"/>
            <a:t>Arnaud </a:t>
          </a:r>
          <a:r>
            <a:rPr lang="fr-FR" b="1" dirty="0" err="1" smtClean="0"/>
            <a:t>Legeas</a:t>
          </a:r>
          <a:endParaRPr lang="fr-FR" b="1" dirty="0"/>
        </a:p>
      </dgm:t>
    </dgm:pt>
    <dgm:pt modelId="{D86CE6F3-5B37-400F-AFE1-74E296CCD3A8}" type="parTrans" cxnId="{F8BE9A33-C243-4CAB-88E9-E660C5D76E87}">
      <dgm:prSet/>
      <dgm:spPr/>
      <dgm:t>
        <a:bodyPr/>
        <a:lstStyle/>
        <a:p>
          <a:endParaRPr lang="fr-FR"/>
        </a:p>
      </dgm:t>
    </dgm:pt>
    <dgm:pt modelId="{123845AA-47E9-4D54-A91E-BA4A106F5186}" type="sibTrans" cxnId="{F8BE9A33-C243-4CAB-88E9-E660C5D76E87}">
      <dgm:prSet/>
      <dgm:spPr/>
      <dgm:t>
        <a:bodyPr/>
        <a:lstStyle/>
        <a:p>
          <a:endParaRPr lang="fr-FR"/>
        </a:p>
      </dgm:t>
    </dgm:pt>
    <dgm:pt modelId="{880445E7-AE1E-407B-A71F-BAF4F51220ED}">
      <dgm:prSet phldrT="[Texte]"/>
      <dgm:spPr/>
      <dgm:t>
        <a:bodyPr/>
        <a:lstStyle/>
        <a:p>
          <a:r>
            <a:rPr lang="fr-FR" dirty="0" smtClean="0"/>
            <a:t> Administrateur système</a:t>
          </a:r>
          <a:endParaRPr lang="fr-FR" dirty="0"/>
        </a:p>
      </dgm:t>
    </dgm:pt>
    <dgm:pt modelId="{3FE53DCB-F7A2-499D-9F62-F1D6E16327B2}" type="parTrans" cxnId="{7371BA62-0ECA-4048-95DE-A09D2BAB5BBA}">
      <dgm:prSet/>
      <dgm:spPr/>
      <dgm:t>
        <a:bodyPr/>
        <a:lstStyle/>
        <a:p>
          <a:endParaRPr lang="fr-FR"/>
        </a:p>
      </dgm:t>
    </dgm:pt>
    <dgm:pt modelId="{61B9D8E8-F9CD-4BBB-A606-3B347EAC9F9A}" type="sibTrans" cxnId="{7371BA62-0ECA-4048-95DE-A09D2BAB5BBA}">
      <dgm:prSet/>
      <dgm:spPr/>
      <dgm:t>
        <a:bodyPr/>
        <a:lstStyle/>
        <a:p>
          <a:endParaRPr lang="fr-FR"/>
        </a:p>
      </dgm:t>
    </dgm:pt>
    <dgm:pt modelId="{4CDD7AF5-3A77-4487-8D36-CBD13F5718B8}">
      <dgm:prSet phldrT="[Texte]"/>
      <dgm:spPr/>
      <dgm:t>
        <a:bodyPr/>
        <a:lstStyle/>
        <a:p>
          <a:r>
            <a:rPr lang="fr-FR" dirty="0" smtClean="0"/>
            <a:t> Responsable de l’architecture matérielle</a:t>
          </a:r>
          <a:endParaRPr lang="fr-FR" dirty="0"/>
        </a:p>
      </dgm:t>
    </dgm:pt>
    <dgm:pt modelId="{2F0D2CD1-8E74-4CF4-B323-21E7FD2DBA24}" type="parTrans" cxnId="{5F09381F-D655-48BD-8914-1B709C3D772B}">
      <dgm:prSet/>
      <dgm:spPr/>
      <dgm:t>
        <a:bodyPr/>
        <a:lstStyle/>
        <a:p>
          <a:endParaRPr lang="fr-FR"/>
        </a:p>
      </dgm:t>
    </dgm:pt>
    <dgm:pt modelId="{74404CC0-AB2E-4BBE-9684-82B4BE85A9D1}" type="sibTrans" cxnId="{5F09381F-D655-48BD-8914-1B709C3D772B}">
      <dgm:prSet/>
      <dgm:spPr/>
      <dgm:t>
        <a:bodyPr/>
        <a:lstStyle/>
        <a:p>
          <a:endParaRPr lang="fr-FR"/>
        </a:p>
      </dgm:t>
    </dgm:pt>
    <dgm:pt modelId="{1E29020F-103B-4EEE-A6BE-1B363CABEB73}">
      <dgm:prSet/>
      <dgm:spPr/>
      <dgm:t>
        <a:bodyPr/>
        <a:lstStyle/>
        <a:p>
          <a:r>
            <a:rPr lang="fr-FR" b="1" dirty="0" smtClean="0"/>
            <a:t>Damien Desmarets</a:t>
          </a:r>
        </a:p>
      </dgm:t>
    </dgm:pt>
    <dgm:pt modelId="{8D82AFD6-738E-4492-B285-6D77BDF04585}" type="parTrans" cxnId="{03F5A772-5C3B-45B8-ACD6-4B00AE3732A5}">
      <dgm:prSet/>
      <dgm:spPr/>
      <dgm:t>
        <a:bodyPr/>
        <a:lstStyle/>
        <a:p>
          <a:endParaRPr lang="fr-FR"/>
        </a:p>
      </dgm:t>
    </dgm:pt>
    <dgm:pt modelId="{0112F0E2-36BA-4A2E-BC37-9034CBA35C86}" type="sibTrans" cxnId="{03F5A772-5C3B-45B8-ACD6-4B00AE3732A5}">
      <dgm:prSet/>
      <dgm:spPr/>
      <dgm:t>
        <a:bodyPr/>
        <a:lstStyle/>
        <a:p>
          <a:endParaRPr lang="fr-FR"/>
        </a:p>
      </dgm:t>
    </dgm:pt>
    <dgm:pt modelId="{75045CB5-7DAF-4759-90BB-BBB2B6779454}">
      <dgm:prSet/>
      <dgm:spPr/>
      <dgm:t>
        <a:bodyPr/>
        <a:lstStyle/>
        <a:p>
          <a:r>
            <a:rPr lang="fr-FR" dirty="0" smtClean="0"/>
            <a:t> Responsable commerciale</a:t>
          </a:r>
          <a:endParaRPr lang="fr-FR" dirty="0"/>
        </a:p>
      </dgm:t>
    </dgm:pt>
    <dgm:pt modelId="{CFE03739-626B-45DE-875B-250D24A33177}" type="parTrans" cxnId="{BC77390F-4FB8-4FF2-B321-57AB2E20BBDD}">
      <dgm:prSet/>
      <dgm:spPr/>
      <dgm:t>
        <a:bodyPr/>
        <a:lstStyle/>
        <a:p>
          <a:endParaRPr lang="fr-FR"/>
        </a:p>
      </dgm:t>
    </dgm:pt>
    <dgm:pt modelId="{14F22E8D-1A14-4F20-9FC9-A6F1469C01CA}" type="sibTrans" cxnId="{BC77390F-4FB8-4FF2-B321-57AB2E20BBDD}">
      <dgm:prSet/>
      <dgm:spPr/>
      <dgm:t>
        <a:bodyPr/>
        <a:lstStyle/>
        <a:p>
          <a:endParaRPr lang="fr-FR"/>
        </a:p>
      </dgm:t>
    </dgm:pt>
    <dgm:pt modelId="{65709769-5233-450B-81E5-DD513920C8BE}">
      <dgm:prSet/>
      <dgm:spPr/>
      <dgm:t>
        <a:bodyPr/>
        <a:lstStyle/>
        <a:p>
          <a:r>
            <a:rPr lang="fr-FR" dirty="0" smtClean="0"/>
            <a:t> Responsable communication</a:t>
          </a:r>
          <a:endParaRPr lang="fr-FR" dirty="0"/>
        </a:p>
      </dgm:t>
    </dgm:pt>
    <dgm:pt modelId="{8B9A8511-34B0-49B3-82BA-ECB544209627}" type="parTrans" cxnId="{36957DC4-365E-4CAF-B246-3EB5A4242708}">
      <dgm:prSet/>
      <dgm:spPr/>
      <dgm:t>
        <a:bodyPr/>
        <a:lstStyle/>
        <a:p>
          <a:endParaRPr lang="fr-FR"/>
        </a:p>
      </dgm:t>
    </dgm:pt>
    <dgm:pt modelId="{20EAB414-8AF9-470A-A27E-C53D80CFF4B4}" type="sibTrans" cxnId="{36957DC4-365E-4CAF-B246-3EB5A4242708}">
      <dgm:prSet/>
      <dgm:spPr/>
      <dgm:t>
        <a:bodyPr/>
        <a:lstStyle/>
        <a:p>
          <a:endParaRPr lang="fr-FR"/>
        </a:p>
      </dgm:t>
    </dgm:pt>
    <dgm:pt modelId="{6791ABA4-43BC-4D7A-ABB7-4898E94B9DA9}" type="pres">
      <dgm:prSet presAssocID="{7EF17D3E-4EC6-4A27-81CF-E41268ABCD1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C153371-1BBE-41CF-BAF8-E63F0356BB53}" type="pres">
      <dgm:prSet presAssocID="{C89C243A-0171-4933-ACF4-4610D900A62C}" presName="comp" presStyleCnt="0"/>
      <dgm:spPr/>
    </dgm:pt>
    <dgm:pt modelId="{5170AF02-3EAE-4285-867F-93AF02B3C83D}" type="pres">
      <dgm:prSet presAssocID="{C89C243A-0171-4933-ACF4-4610D900A62C}" presName="box" presStyleLbl="node1" presStyleIdx="0" presStyleCnt="4" custLinFactNeighborX="-24647" custLinFactNeighborY="-50000"/>
      <dgm:spPr/>
      <dgm:t>
        <a:bodyPr/>
        <a:lstStyle/>
        <a:p>
          <a:endParaRPr lang="fr-FR"/>
        </a:p>
      </dgm:t>
    </dgm:pt>
    <dgm:pt modelId="{B8A2310C-9729-43AD-B82F-BCA3AFF90378}" type="pres">
      <dgm:prSet presAssocID="{C89C243A-0171-4933-ACF4-4610D900A62C}" presName="img" presStyleLbl="fgImgPlace1" presStyleIdx="0" presStyleCnt="4"/>
      <dgm:spPr>
        <a:blipFill dpi="0" rotWithShape="1"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6256" t="-10381" r="18768" b="-13071"/>
          </a:stretch>
        </a:blipFill>
      </dgm:spPr>
    </dgm:pt>
    <dgm:pt modelId="{A8D282C4-ECB2-4AFB-AEFB-1B8379ECF8D1}" type="pres">
      <dgm:prSet presAssocID="{C89C243A-0171-4933-ACF4-4610D900A62C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A3678F-098A-45DD-9C92-8DAA0E88F437}" type="pres">
      <dgm:prSet presAssocID="{5E17BE4A-081B-4B66-9476-B827D98BF37F}" presName="spacer" presStyleCnt="0"/>
      <dgm:spPr/>
    </dgm:pt>
    <dgm:pt modelId="{0EDADCA8-3F17-42B0-8FBE-8B239D8ED7F0}" type="pres">
      <dgm:prSet presAssocID="{1E29020F-103B-4EEE-A6BE-1B363CABEB73}" presName="comp" presStyleCnt="0"/>
      <dgm:spPr/>
    </dgm:pt>
    <dgm:pt modelId="{EB1DDBEE-5DCD-4814-94A7-68C9C5873D20}" type="pres">
      <dgm:prSet presAssocID="{1E29020F-103B-4EEE-A6BE-1B363CABEB73}" presName="box" presStyleLbl="node1" presStyleIdx="1" presStyleCnt="4"/>
      <dgm:spPr/>
      <dgm:t>
        <a:bodyPr/>
        <a:lstStyle/>
        <a:p>
          <a:endParaRPr lang="fr-FR"/>
        </a:p>
      </dgm:t>
    </dgm:pt>
    <dgm:pt modelId="{4FFCCC87-3351-4D4B-9ED5-0696245C1232}" type="pres">
      <dgm:prSet presAssocID="{1E29020F-103B-4EEE-A6BE-1B363CABEB73}" presName="img" presStyleLbl="fgImgPlace1" presStyleIdx="1" presStyleCnt="4"/>
      <dgm:spPr>
        <a:blipFill dpi="0" rotWithShape="1">
          <a:blip xmlns:r="http://schemas.openxmlformats.org/officeDocument/2006/relationships"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6481" t="1699" r="15021" b="-337"/>
          </a:stretch>
        </a:blipFill>
      </dgm:spPr>
    </dgm:pt>
    <dgm:pt modelId="{95C0BC2E-F353-42DF-843A-AEE65D5BE8D5}" type="pres">
      <dgm:prSet presAssocID="{1E29020F-103B-4EEE-A6BE-1B363CABEB73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B65234-3F89-457F-B914-58E0F3267749}" type="pres">
      <dgm:prSet presAssocID="{0112F0E2-36BA-4A2E-BC37-9034CBA35C86}" presName="spacer" presStyleCnt="0"/>
      <dgm:spPr/>
    </dgm:pt>
    <dgm:pt modelId="{736D62FB-D50B-421F-B643-1B45485BC3F6}" type="pres">
      <dgm:prSet presAssocID="{A1FB15E7-0728-4686-8A49-0C0173BD0DC4}" presName="comp" presStyleCnt="0"/>
      <dgm:spPr/>
    </dgm:pt>
    <dgm:pt modelId="{A03FB421-2EE9-460F-911C-FBAAD5A9F499}" type="pres">
      <dgm:prSet presAssocID="{A1FB15E7-0728-4686-8A49-0C0173BD0DC4}" presName="box" presStyleLbl="node1" presStyleIdx="2" presStyleCnt="4"/>
      <dgm:spPr/>
      <dgm:t>
        <a:bodyPr/>
        <a:lstStyle/>
        <a:p>
          <a:endParaRPr lang="fr-FR"/>
        </a:p>
      </dgm:t>
    </dgm:pt>
    <dgm:pt modelId="{9E0CE59E-3899-44A9-A029-9F8A39B05C37}" type="pres">
      <dgm:prSet presAssocID="{A1FB15E7-0728-4686-8A49-0C0173BD0DC4}" presName="img" presStyleLbl="fgImgPlace1" presStyleIdx="2" presStyleCnt="4"/>
      <dgm:spPr>
        <a:blipFill dpi="0" rotWithShape="1"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896" t="-952" r="6820" b="-864"/>
          </a:stretch>
        </a:blipFill>
      </dgm:spPr>
    </dgm:pt>
    <dgm:pt modelId="{95C886C5-B00C-44A8-8E81-CE8F0EC71559}" type="pres">
      <dgm:prSet presAssocID="{A1FB15E7-0728-4686-8A49-0C0173BD0DC4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6D8BE38-8C16-4F5D-9700-97773AE69CE6}" type="pres">
      <dgm:prSet presAssocID="{31E03ECC-D7A4-4D79-9B2F-4FF0D204F711}" presName="spacer" presStyleCnt="0"/>
      <dgm:spPr/>
    </dgm:pt>
    <dgm:pt modelId="{346E348C-1539-4CB8-BA95-5386BB369A91}" type="pres">
      <dgm:prSet presAssocID="{C9FA24D1-0CAC-46EC-8A50-13E0BDD9A73E}" presName="comp" presStyleCnt="0"/>
      <dgm:spPr/>
    </dgm:pt>
    <dgm:pt modelId="{6B4429C2-F500-4737-A2A3-786B6B8A367A}" type="pres">
      <dgm:prSet presAssocID="{C9FA24D1-0CAC-46EC-8A50-13E0BDD9A73E}" presName="box" presStyleLbl="node1" presStyleIdx="3" presStyleCnt="4"/>
      <dgm:spPr/>
      <dgm:t>
        <a:bodyPr/>
        <a:lstStyle/>
        <a:p>
          <a:endParaRPr lang="fr-FR"/>
        </a:p>
      </dgm:t>
    </dgm:pt>
    <dgm:pt modelId="{3CA7C749-46E5-4F83-8626-44693C4372A2}" type="pres">
      <dgm:prSet presAssocID="{C9FA24D1-0CAC-46EC-8A50-13E0BDD9A73E}" presName="img" presStyleLbl="fgImgPlace1" presStyleIdx="3" presStyleCnt="4"/>
      <dgm:spPr>
        <a:blipFill dpi="0" rotWithShape="1">
          <a:blip xmlns:r="http://schemas.openxmlformats.org/officeDocument/2006/relationships"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805" t="-15118" r="7896" b="-18206"/>
          </a:stretch>
        </a:blipFill>
      </dgm:spPr>
    </dgm:pt>
    <dgm:pt modelId="{02B025A0-AEA5-41C5-84E2-C7AB497EC23E}" type="pres">
      <dgm:prSet presAssocID="{C9FA24D1-0CAC-46EC-8A50-13E0BDD9A73E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2D2B1EC-8E5B-4222-ADAD-51BF3610DA24}" type="presOf" srcId="{65709769-5233-450B-81E5-DD513920C8BE}" destId="{95C0BC2E-F353-42DF-843A-AEE65D5BE8D5}" srcOrd="1" destOrd="2" presId="urn:microsoft.com/office/officeart/2005/8/layout/vList4"/>
    <dgm:cxn modelId="{B71A4956-97CF-441E-8D11-3FB14CF198FA}" type="presOf" srcId="{65709769-5233-450B-81E5-DD513920C8BE}" destId="{EB1DDBEE-5DCD-4814-94A7-68C9C5873D20}" srcOrd="0" destOrd="2" presId="urn:microsoft.com/office/officeart/2005/8/layout/vList4"/>
    <dgm:cxn modelId="{E3133885-FADD-40F3-B2F2-0767E3AD7F7F}" type="presOf" srcId="{4CDD7AF5-3A77-4487-8D36-CBD13F5718B8}" destId="{02B025A0-AEA5-41C5-84E2-C7AB497EC23E}" srcOrd="1" destOrd="2" presId="urn:microsoft.com/office/officeart/2005/8/layout/vList4"/>
    <dgm:cxn modelId="{016A477C-3A9F-4679-A30E-8C6415788B71}" type="presOf" srcId="{7BEC86C9-2A4F-4B1A-84F1-1C06E6665C71}" destId="{95C886C5-B00C-44A8-8E81-CE8F0EC71559}" srcOrd="1" destOrd="2" presId="urn:microsoft.com/office/officeart/2005/8/layout/vList4"/>
    <dgm:cxn modelId="{69AD4A52-8B60-4179-924D-86A3C7F70075}" srcId="{C89C243A-0171-4933-ACF4-4610D900A62C}" destId="{90DC04A6-8D4B-47DC-8F93-235E1021D72A}" srcOrd="1" destOrd="0" parTransId="{393A94C5-4886-4018-91BA-AF216C86871B}" sibTransId="{69056D5F-03B1-4FA0-8F32-ACCB1460091B}"/>
    <dgm:cxn modelId="{8686FDC3-2654-47F9-B0E4-3A393E1E3D31}" type="presOf" srcId="{9FD9443A-C496-4485-81D3-6E1D98897172}" destId="{A03FB421-2EE9-460F-911C-FBAAD5A9F499}" srcOrd="0" destOrd="1" presId="urn:microsoft.com/office/officeart/2005/8/layout/vList4"/>
    <dgm:cxn modelId="{F9749FFB-1F3E-4DC5-9217-61EA1CC0D592}" type="presOf" srcId="{90DC04A6-8D4B-47DC-8F93-235E1021D72A}" destId="{A8D282C4-ECB2-4AFB-AEFB-1B8379ECF8D1}" srcOrd="1" destOrd="2" presId="urn:microsoft.com/office/officeart/2005/8/layout/vList4"/>
    <dgm:cxn modelId="{0FDCA2B2-8A40-4B10-85AF-296EE34FAA19}" type="presOf" srcId="{1E29020F-103B-4EEE-A6BE-1B363CABEB73}" destId="{95C0BC2E-F353-42DF-843A-AEE65D5BE8D5}" srcOrd="1" destOrd="0" presId="urn:microsoft.com/office/officeart/2005/8/layout/vList4"/>
    <dgm:cxn modelId="{8B4ED67B-12D6-438A-9F05-4E18E8E5AC43}" type="presOf" srcId="{90DC04A6-8D4B-47DC-8F93-235E1021D72A}" destId="{5170AF02-3EAE-4285-867F-93AF02B3C83D}" srcOrd="0" destOrd="2" presId="urn:microsoft.com/office/officeart/2005/8/layout/vList4"/>
    <dgm:cxn modelId="{35769106-962B-4E0A-ADAC-2B50ACFB1FCB}" srcId="{7EF17D3E-4EC6-4A27-81CF-E41268ABCD1F}" destId="{A1FB15E7-0728-4686-8A49-0C0173BD0DC4}" srcOrd="2" destOrd="0" parTransId="{CC7EBA0F-607E-4C4F-817C-FD22AD4AEB2C}" sibTransId="{31E03ECC-D7A4-4D79-9B2F-4FF0D204F711}"/>
    <dgm:cxn modelId="{9935FAFD-B6C0-4EAD-B67A-53D4C7121B81}" type="presOf" srcId="{C9FA24D1-0CAC-46EC-8A50-13E0BDD9A73E}" destId="{6B4429C2-F500-4737-A2A3-786B6B8A367A}" srcOrd="0" destOrd="0" presId="urn:microsoft.com/office/officeart/2005/8/layout/vList4"/>
    <dgm:cxn modelId="{4ECE6D3A-323E-4001-9F64-1333A87B5F01}" type="presOf" srcId="{880445E7-AE1E-407B-A71F-BAF4F51220ED}" destId="{6B4429C2-F500-4737-A2A3-786B6B8A367A}" srcOrd="0" destOrd="1" presId="urn:microsoft.com/office/officeart/2005/8/layout/vList4"/>
    <dgm:cxn modelId="{8BE02BE6-3C60-4223-81A3-DF409C201100}" srcId="{A1FB15E7-0728-4686-8A49-0C0173BD0DC4}" destId="{9FD9443A-C496-4485-81D3-6E1D98897172}" srcOrd="0" destOrd="0" parTransId="{E6977235-4149-445F-90EA-68A7D408DC54}" sibTransId="{3E522F9C-807D-4281-9AA0-854AFB5F37CA}"/>
    <dgm:cxn modelId="{41F6A613-6075-42EA-8046-B99C98D98835}" type="presOf" srcId="{7BEC86C9-2A4F-4B1A-84F1-1C06E6665C71}" destId="{A03FB421-2EE9-460F-911C-FBAAD5A9F499}" srcOrd="0" destOrd="2" presId="urn:microsoft.com/office/officeart/2005/8/layout/vList4"/>
    <dgm:cxn modelId="{5F09381F-D655-48BD-8914-1B709C3D772B}" srcId="{C9FA24D1-0CAC-46EC-8A50-13E0BDD9A73E}" destId="{4CDD7AF5-3A77-4487-8D36-CBD13F5718B8}" srcOrd="1" destOrd="0" parTransId="{2F0D2CD1-8E74-4CF4-B323-21E7FD2DBA24}" sibTransId="{74404CC0-AB2E-4BBE-9684-82B4BE85A9D1}"/>
    <dgm:cxn modelId="{BC77390F-4FB8-4FF2-B321-57AB2E20BBDD}" srcId="{1E29020F-103B-4EEE-A6BE-1B363CABEB73}" destId="{75045CB5-7DAF-4759-90BB-BBB2B6779454}" srcOrd="0" destOrd="0" parTransId="{CFE03739-626B-45DE-875B-250D24A33177}" sibTransId="{14F22E8D-1A14-4F20-9FC9-A6F1469C01CA}"/>
    <dgm:cxn modelId="{8C1CD086-12F0-4742-9485-F0DAE83E32D9}" type="presOf" srcId="{A1FB15E7-0728-4686-8A49-0C0173BD0DC4}" destId="{A03FB421-2EE9-460F-911C-FBAAD5A9F499}" srcOrd="0" destOrd="0" presId="urn:microsoft.com/office/officeart/2005/8/layout/vList4"/>
    <dgm:cxn modelId="{2D40575C-36F1-48D7-AFCF-704B7CF0FEDF}" type="presOf" srcId="{07D9DB15-A6D0-4BFA-B892-1E62C2973F17}" destId="{A8D282C4-ECB2-4AFB-AEFB-1B8379ECF8D1}" srcOrd="1" destOrd="1" presId="urn:microsoft.com/office/officeart/2005/8/layout/vList4"/>
    <dgm:cxn modelId="{A44700B1-A340-48A4-98D9-814048EA43AE}" type="presOf" srcId="{1E29020F-103B-4EEE-A6BE-1B363CABEB73}" destId="{EB1DDBEE-5DCD-4814-94A7-68C9C5873D20}" srcOrd="0" destOrd="0" presId="urn:microsoft.com/office/officeart/2005/8/layout/vList4"/>
    <dgm:cxn modelId="{665760EF-F00D-4381-9834-AE2D45814052}" type="presOf" srcId="{C9FA24D1-0CAC-46EC-8A50-13E0BDD9A73E}" destId="{02B025A0-AEA5-41C5-84E2-C7AB497EC23E}" srcOrd="1" destOrd="0" presId="urn:microsoft.com/office/officeart/2005/8/layout/vList4"/>
    <dgm:cxn modelId="{03F5A772-5C3B-45B8-ACD6-4B00AE3732A5}" srcId="{7EF17D3E-4EC6-4A27-81CF-E41268ABCD1F}" destId="{1E29020F-103B-4EEE-A6BE-1B363CABEB73}" srcOrd="1" destOrd="0" parTransId="{8D82AFD6-738E-4492-B285-6D77BDF04585}" sibTransId="{0112F0E2-36BA-4A2E-BC37-9034CBA35C86}"/>
    <dgm:cxn modelId="{1D1EBC36-DE5C-40B4-B65F-5BE90A3C6486}" type="presOf" srcId="{75045CB5-7DAF-4759-90BB-BBB2B6779454}" destId="{95C0BC2E-F353-42DF-843A-AEE65D5BE8D5}" srcOrd="1" destOrd="1" presId="urn:microsoft.com/office/officeart/2005/8/layout/vList4"/>
    <dgm:cxn modelId="{6A1B645C-5750-4271-B067-DC94D3704A3F}" type="presOf" srcId="{07D9DB15-A6D0-4BFA-B892-1E62C2973F17}" destId="{5170AF02-3EAE-4285-867F-93AF02B3C83D}" srcOrd="0" destOrd="1" presId="urn:microsoft.com/office/officeart/2005/8/layout/vList4"/>
    <dgm:cxn modelId="{F8BE9A33-C243-4CAB-88E9-E660C5D76E87}" srcId="{7EF17D3E-4EC6-4A27-81CF-E41268ABCD1F}" destId="{C9FA24D1-0CAC-46EC-8A50-13E0BDD9A73E}" srcOrd="3" destOrd="0" parTransId="{D86CE6F3-5B37-400F-AFE1-74E296CCD3A8}" sibTransId="{123845AA-47E9-4D54-A91E-BA4A106F5186}"/>
    <dgm:cxn modelId="{78903639-C4F2-48DB-A6CA-82C2D1F16095}" srcId="{A1FB15E7-0728-4686-8A49-0C0173BD0DC4}" destId="{7BEC86C9-2A4F-4B1A-84F1-1C06E6665C71}" srcOrd="1" destOrd="0" parTransId="{EBDE0FDD-C355-4B8A-A699-95D8E9AB3F4C}" sibTransId="{14D3728F-1B31-4C19-82AA-1D7C57BF5313}"/>
    <dgm:cxn modelId="{962F6809-FFAA-4B71-813A-37B902CD07C6}" type="presOf" srcId="{75045CB5-7DAF-4759-90BB-BBB2B6779454}" destId="{EB1DDBEE-5DCD-4814-94A7-68C9C5873D20}" srcOrd="0" destOrd="1" presId="urn:microsoft.com/office/officeart/2005/8/layout/vList4"/>
    <dgm:cxn modelId="{D1CB2923-3CB7-4CB9-ACAD-5B6BDB2A459D}" type="presOf" srcId="{C89C243A-0171-4933-ACF4-4610D900A62C}" destId="{5170AF02-3EAE-4285-867F-93AF02B3C83D}" srcOrd="0" destOrd="0" presId="urn:microsoft.com/office/officeart/2005/8/layout/vList4"/>
    <dgm:cxn modelId="{BA5A7BAC-05A7-46E7-BA28-781768BA3910}" type="presOf" srcId="{7EF17D3E-4EC6-4A27-81CF-E41268ABCD1F}" destId="{6791ABA4-43BC-4D7A-ABB7-4898E94B9DA9}" srcOrd="0" destOrd="0" presId="urn:microsoft.com/office/officeart/2005/8/layout/vList4"/>
    <dgm:cxn modelId="{BE91D255-0151-49A1-AEEF-FBE4F8857707}" type="presOf" srcId="{A1FB15E7-0728-4686-8A49-0C0173BD0DC4}" destId="{95C886C5-B00C-44A8-8E81-CE8F0EC71559}" srcOrd="1" destOrd="0" presId="urn:microsoft.com/office/officeart/2005/8/layout/vList4"/>
    <dgm:cxn modelId="{7371BA62-0ECA-4048-95DE-A09D2BAB5BBA}" srcId="{C9FA24D1-0CAC-46EC-8A50-13E0BDD9A73E}" destId="{880445E7-AE1E-407B-A71F-BAF4F51220ED}" srcOrd="0" destOrd="0" parTransId="{3FE53DCB-F7A2-499D-9F62-F1D6E16327B2}" sibTransId="{61B9D8E8-F9CD-4BBB-A606-3B347EAC9F9A}"/>
    <dgm:cxn modelId="{EECB58F7-7052-4A80-8535-828608AAFB5B}" type="presOf" srcId="{4CDD7AF5-3A77-4487-8D36-CBD13F5718B8}" destId="{6B4429C2-F500-4737-A2A3-786B6B8A367A}" srcOrd="0" destOrd="2" presId="urn:microsoft.com/office/officeart/2005/8/layout/vList4"/>
    <dgm:cxn modelId="{36957DC4-365E-4CAF-B246-3EB5A4242708}" srcId="{1E29020F-103B-4EEE-A6BE-1B363CABEB73}" destId="{65709769-5233-450B-81E5-DD513920C8BE}" srcOrd="1" destOrd="0" parTransId="{8B9A8511-34B0-49B3-82BA-ECB544209627}" sibTransId="{20EAB414-8AF9-470A-A27E-C53D80CFF4B4}"/>
    <dgm:cxn modelId="{964B5CFA-2379-496B-973C-C2381D7FDC85}" type="presOf" srcId="{C89C243A-0171-4933-ACF4-4610D900A62C}" destId="{A8D282C4-ECB2-4AFB-AEFB-1B8379ECF8D1}" srcOrd="1" destOrd="0" presId="urn:microsoft.com/office/officeart/2005/8/layout/vList4"/>
    <dgm:cxn modelId="{EDB9460A-7A36-4B3D-9629-DC572327F2B9}" type="presOf" srcId="{9FD9443A-C496-4485-81D3-6E1D98897172}" destId="{95C886C5-B00C-44A8-8E81-CE8F0EC71559}" srcOrd="1" destOrd="1" presId="urn:microsoft.com/office/officeart/2005/8/layout/vList4"/>
    <dgm:cxn modelId="{39C078B9-8B11-48C7-B067-5CD5B93ABDF5}" srcId="{C89C243A-0171-4933-ACF4-4610D900A62C}" destId="{07D9DB15-A6D0-4BFA-B892-1E62C2973F17}" srcOrd="0" destOrd="0" parTransId="{CE511647-8DE8-4FCD-A509-29CB63AC3687}" sibTransId="{526E3DC6-60EB-412E-B318-095AE1E687A3}"/>
    <dgm:cxn modelId="{19F511CE-883B-467B-BAD6-14C2374E1BBF}" srcId="{7EF17D3E-4EC6-4A27-81CF-E41268ABCD1F}" destId="{C89C243A-0171-4933-ACF4-4610D900A62C}" srcOrd="0" destOrd="0" parTransId="{BED634BE-DC98-4AD0-9A45-CDADC3AF760A}" sibTransId="{5E17BE4A-081B-4B66-9476-B827D98BF37F}"/>
    <dgm:cxn modelId="{E954AD5D-7E72-4E74-AFF5-84E797D985C0}" type="presOf" srcId="{880445E7-AE1E-407B-A71F-BAF4F51220ED}" destId="{02B025A0-AEA5-41C5-84E2-C7AB497EC23E}" srcOrd="1" destOrd="1" presId="urn:microsoft.com/office/officeart/2005/8/layout/vList4"/>
    <dgm:cxn modelId="{91005C50-3DFE-4103-B48F-45381E6042CC}" type="presParOf" srcId="{6791ABA4-43BC-4D7A-ABB7-4898E94B9DA9}" destId="{CC153371-1BBE-41CF-BAF8-E63F0356BB53}" srcOrd="0" destOrd="0" presId="urn:microsoft.com/office/officeart/2005/8/layout/vList4"/>
    <dgm:cxn modelId="{A74A4C6F-FA82-419A-ADCD-B350F7C31375}" type="presParOf" srcId="{CC153371-1BBE-41CF-BAF8-E63F0356BB53}" destId="{5170AF02-3EAE-4285-867F-93AF02B3C83D}" srcOrd="0" destOrd="0" presId="urn:microsoft.com/office/officeart/2005/8/layout/vList4"/>
    <dgm:cxn modelId="{0E29F419-64C3-4C5E-97F5-ABEA1E8E245B}" type="presParOf" srcId="{CC153371-1BBE-41CF-BAF8-E63F0356BB53}" destId="{B8A2310C-9729-43AD-B82F-BCA3AFF90378}" srcOrd="1" destOrd="0" presId="urn:microsoft.com/office/officeart/2005/8/layout/vList4"/>
    <dgm:cxn modelId="{25257697-F58F-4A6F-9968-A7A496131445}" type="presParOf" srcId="{CC153371-1BBE-41CF-BAF8-E63F0356BB53}" destId="{A8D282C4-ECB2-4AFB-AEFB-1B8379ECF8D1}" srcOrd="2" destOrd="0" presId="urn:microsoft.com/office/officeart/2005/8/layout/vList4"/>
    <dgm:cxn modelId="{A44C440F-ADFD-4A21-8DF5-AD99ABC433C7}" type="presParOf" srcId="{6791ABA4-43BC-4D7A-ABB7-4898E94B9DA9}" destId="{77A3678F-098A-45DD-9C92-8DAA0E88F437}" srcOrd="1" destOrd="0" presId="urn:microsoft.com/office/officeart/2005/8/layout/vList4"/>
    <dgm:cxn modelId="{15868E90-643F-4682-A95F-3403229207D8}" type="presParOf" srcId="{6791ABA4-43BC-4D7A-ABB7-4898E94B9DA9}" destId="{0EDADCA8-3F17-42B0-8FBE-8B239D8ED7F0}" srcOrd="2" destOrd="0" presId="urn:microsoft.com/office/officeart/2005/8/layout/vList4"/>
    <dgm:cxn modelId="{0D8E98A8-07B8-4219-B56E-CF5C27178533}" type="presParOf" srcId="{0EDADCA8-3F17-42B0-8FBE-8B239D8ED7F0}" destId="{EB1DDBEE-5DCD-4814-94A7-68C9C5873D20}" srcOrd="0" destOrd="0" presId="urn:microsoft.com/office/officeart/2005/8/layout/vList4"/>
    <dgm:cxn modelId="{7ED0E15A-8C98-433D-A231-D92F05C93387}" type="presParOf" srcId="{0EDADCA8-3F17-42B0-8FBE-8B239D8ED7F0}" destId="{4FFCCC87-3351-4D4B-9ED5-0696245C1232}" srcOrd="1" destOrd="0" presId="urn:microsoft.com/office/officeart/2005/8/layout/vList4"/>
    <dgm:cxn modelId="{EA2DF95A-9ABC-4BB1-9529-9DE2709AEEC1}" type="presParOf" srcId="{0EDADCA8-3F17-42B0-8FBE-8B239D8ED7F0}" destId="{95C0BC2E-F353-42DF-843A-AEE65D5BE8D5}" srcOrd="2" destOrd="0" presId="urn:microsoft.com/office/officeart/2005/8/layout/vList4"/>
    <dgm:cxn modelId="{61E28BC9-ED00-4F2A-846E-31586FC6A4EC}" type="presParOf" srcId="{6791ABA4-43BC-4D7A-ABB7-4898E94B9DA9}" destId="{2AB65234-3F89-457F-B914-58E0F3267749}" srcOrd="3" destOrd="0" presId="urn:microsoft.com/office/officeart/2005/8/layout/vList4"/>
    <dgm:cxn modelId="{0891F081-C076-4874-9F3D-FD308547E282}" type="presParOf" srcId="{6791ABA4-43BC-4D7A-ABB7-4898E94B9DA9}" destId="{736D62FB-D50B-421F-B643-1B45485BC3F6}" srcOrd="4" destOrd="0" presId="urn:microsoft.com/office/officeart/2005/8/layout/vList4"/>
    <dgm:cxn modelId="{23D019B3-B79B-4A75-A90C-4B1DE2434923}" type="presParOf" srcId="{736D62FB-D50B-421F-B643-1B45485BC3F6}" destId="{A03FB421-2EE9-460F-911C-FBAAD5A9F499}" srcOrd="0" destOrd="0" presId="urn:microsoft.com/office/officeart/2005/8/layout/vList4"/>
    <dgm:cxn modelId="{80DC23FC-55A2-45A2-8A10-E7E3105EBE4B}" type="presParOf" srcId="{736D62FB-D50B-421F-B643-1B45485BC3F6}" destId="{9E0CE59E-3899-44A9-A029-9F8A39B05C37}" srcOrd="1" destOrd="0" presId="urn:microsoft.com/office/officeart/2005/8/layout/vList4"/>
    <dgm:cxn modelId="{573AAF7B-073A-4B05-B187-C66AE6C1480F}" type="presParOf" srcId="{736D62FB-D50B-421F-B643-1B45485BC3F6}" destId="{95C886C5-B00C-44A8-8E81-CE8F0EC71559}" srcOrd="2" destOrd="0" presId="urn:microsoft.com/office/officeart/2005/8/layout/vList4"/>
    <dgm:cxn modelId="{DD061B1A-5CB7-4099-9449-6255F7927FFB}" type="presParOf" srcId="{6791ABA4-43BC-4D7A-ABB7-4898E94B9DA9}" destId="{46D8BE38-8C16-4F5D-9700-97773AE69CE6}" srcOrd="5" destOrd="0" presId="urn:microsoft.com/office/officeart/2005/8/layout/vList4"/>
    <dgm:cxn modelId="{CA95F5E0-C572-4A6B-80C8-EF84A1EFF97D}" type="presParOf" srcId="{6791ABA4-43BC-4D7A-ABB7-4898E94B9DA9}" destId="{346E348C-1539-4CB8-BA95-5386BB369A91}" srcOrd="6" destOrd="0" presId="urn:microsoft.com/office/officeart/2005/8/layout/vList4"/>
    <dgm:cxn modelId="{584AFB45-D2FD-42FE-895A-8A0B403946C2}" type="presParOf" srcId="{346E348C-1539-4CB8-BA95-5386BB369A91}" destId="{6B4429C2-F500-4737-A2A3-786B6B8A367A}" srcOrd="0" destOrd="0" presId="urn:microsoft.com/office/officeart/2005/8/layout/vList4"/>
    <dgm:cxn modelId="{020459BF-86FA-4AE6-AE6B-723468B7D854}" type="presParOf" srcId="{346E348C-1539-4CB8-BA95-5386BB369A91}" destId="{3CA7C749-46E5-4F83-8626-44693C4372A2}" srcOrd="1" destOrd="0" presId="urn:microsoft.com/office/officeart/2005/8/layout/vList4"/>
    <dgm:cxn modelId="{7845098E-13C3-4C92-9D8C-8FE981C823D2}" type="presParOf" srcId="{346E348C-1539-4CB8-BA95-5386BB369A91}" destId="{02B025A0-AEA5-41C5-84E2-C7AB497EC23E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6A21C3-7286-412A-8279-054783D59F53}" type="doc">
      <dgm:prSet loTypeId="urn:microsoft.com/office/officeart/2005/8/layout/vList2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fr-FR"/>
        </a:p>
      </dgm:t>
    </dgm:pt>
    <dgm:pt modelId="{17F7B77E-5861-4D21-AF5A-878A6D0971AB}">
      <dgm:prSet phldrT="[Texte]"/>
      <dgm:spPr/>
      <dgm:t>
        <a:bodyPr/>
        <a:lstStyle/>
        <a:p>
          <a:r>
            <a:rPr lang="fr-FR" dirty="0" smtClean="0"/>
            <a:t>Modulable</a:t>
          </a:r>
          <a:endParaRPr lang="fr-FR" dirty="0"/>
        </a:p>
      </dgm:t>
    </dgm:pt>
    <dgm:pt modelId="{5631C8A6-7729-405B-A7DF-54A023B6F3AB}" type="parTrans" cxnId="{DFC0DABD-EF02-43C7-AB4D-FCF34C0B2056}">
      <dgm:prSet/>
      <dgm:spPr/>
      <dgm:t>
        <a:bodyPr/>
        <a:lstStyle/>
        <a:p>
          <a:endParaRPr lang="fr-FR"/>
        </a:p>
      </dgm:t>
    </dgm:pt>
    <dgm:pt modelId="{98FE6565-7499-47FE-99E1-F28C5DD95F37}" type="sibTrans" cxnId="{DFC0DABD-EF02-43C7-AB4D-FCF34C0B2056}">
      <dgm:prSet/>
      <dgm:spPr/>
      <dgm:t>
        <a:bodyPr/>
        <a:lstStyle/>
        <a:p>
          <a:endParaRPr lang="fr-FR"/>
        </a:p>
      </dgm:t>
    </dgm:pt>
    <dgm:pt modelId="{A200EC51-28D2-47F9-8F5F-10E74964480F}">
      <dgm:prSet phldrT="[Texte]"/>
      <dgm:spPr/>
      <dgm:t>
        <a:bodyPr/>
        <a:lstStyle/>
        <a:p>
          <a:r>
            <a:rPr lang="fr-FR" dirty="0" smtClean="0"/>
            <a:t>N clients : aucune limite</a:t>
          </a:r>
          <a:endParaRPr lang="fr-FR" dirty="0"/>
        </a:p>
      </dgm:t>
    </dgm:pt>
    <dgm:pt modelId="{2D4E1A83-AE48-4C87-ACDB-E58BA08B012E}" type="parTrans" cxnId="{F076E4FA-4B22-4BE7-B1DF-E2DFF1978DCA}">
      <dgm:prSet/>
      <dgm:spPr/>
      <dgm:t>
        <a:bodyPr/>
        <a:lstStyle/>
        <a:p>
          <a:endParaRPr lang="fr-FR"/>
        </a:p>
      </dgm:t>
    </dgm:pt>
    <dgm:pt modelId="{87884DA1-A3B6-4B54-B6A4-AAFFDC8F5C1F}" type="sibTrans" cxnId="{F076E4FA-4B22-4BE7-B1DF-E2DFF1978DCA}">
      <dgm:prSet/>
      <dgm:spPr/>
      <dgm:t>
        <a:bodyPr/>
        <a:lstStyle/>
        <a:p>
          <a:endParaRPr lang="fr-FR"/>
        </a:p>
      </dgm:t>
    </dgm:pt>
    <dgm:pt modelId="{0D9AA9C8-0C3F-47AC-BDE7-1EC785A16BFB}">
      <dgm:prSet phldrT="[Texte]"/>
      <dgm:spPr/>
      <dgm:t>
        <a:bodyPr/>
        <a:lstStyle/>
        <a:p>
          <a:r>
            <a:rPr lang="fr-FR" dirty="0" smtClean="0"/>
            <a:t>Léger</a:t>
          </a:r>
          <a:endParaRPr lang="fr-FR" dirty="0"/>
        </a:p>
      </dgm:t>
    </dgm:pt>
    <dgm:pt modelId="{051F915D-C87B-4B5F-993F-4236C3594B12}" type="parTrans" cxnId="{182E5FBB-87BB-43F4-8655-0F2636315B42}">
      <dgm:prSet/>
      <dgm:spPr/>
      <dgm:t>
        <a:bodyPr/>
        <a:lstStyle/>
        <a:p>
          <a:endParaRPr lang="fr-FR"/>
        </a:p>
      </dgm:t>
    </dgm:pt>
    <dgm:pt modelId="{7FE9BABC-EEBD-4D8A-9649-138C1C6291CD}" type="sibTrans" cxnId="{182E5FBB-87BB-43F4-8655-0F2636315B42}">
      <dgm:prSet/>
      <dgm:spPr/>
      <dgm:t>
        <a:bodyPr/>
        <a:lstStyle/>
        <a:p>
          <a:endParaRPr lang="fr-FR"/>
        </a:p>
      </dgm:t>
    </dgm:pt>
    <dgm:pt modelId="{AD8823A8-43BA-469D-A54F-D2D7005DD48B}">
      <dgm:prSet phldrT="[Texte]"/>
      <dgm:spPr/>
      <dgm:t>
        <a:bodyPr/>
        <a:lstStyle/>
        <a:p>
          <a:r>
            <a:rPr lang="fr-FR" dirty="0" smtClean="0"/>
            <a:t>Utilisation des performances limités</a:t>
          </a:r>
          <a:endParaRPr lang="fr-FR" dirty="0"/>
        </a:p>
      </dgm:t>
    </dgm:pt>
    <dgm:pt modelId="{98E417EA-B2D4-468B-9ADF-F850F0DDADA9}" type="parTrans" cxnId="{2D318D00-82BA-4B51-B51E-64F55E025EE2}">
      <dgm:prSet/>
      <dgm:spPr/>
      <dgm:t>
        <a:bodyPr/>
        <a:lstStyle/>
        <a:p>
          <a:endParaRPr lang="fr-FR"/>
        </a:p>
      </dgm:t>
    </dgm:pt>
    <dgm:pt modelId="{281B378F-0007-4EF6-97A9-C35B293E229A}" type="sibTrans" cxnId="{2D318D00-82BA-4B51-B51E-64F55E025EE2}">
      <dgm:prSet/>
      <dgm:spPr/>
      <dgm:t>
        <a:bodyPr/>
        <a:lstStyle/>
        <a:p>
          <a:endParaRPr lang="fr-FR"/>
        </a:p>
      </dgm:t>
    </dgm:pt>
    <dgm:pt modelId="{F498D726-9246-4B4D-9A32-A81405285B1D}">
      <dgm:prSet/>
      <dgm:spPr/>
      <dgm:t>
        <a:bodyPr/>
        <a:lstStyle/>
        <a:p>
          <a:r>
            <a:rPr lang="fr-FR" dirty="0" smtClean="0"/>
            <a:t>Ecologique</a:t>
          </a:r>
          <a:endParaRPr lang="fr-FR" dirty="0"/>
        </a:p>
      </dgm:t>
    </dgm:pt>
    <dgm:pt modelId="{52E6DF1F-4B02-4F9C-A50A-74D05EAE1F16}" type="parTrans" cxnId="{3A2A4B0B-9752-4F05-BE2D-B6330124D0CA}">
      <dgm:prSet/>
      <dgm:spPr/>
      <dgm:t>
        <a:bodyPr/>
        <a:lstStyle/>
        <a:p>
          <a:endParaRPr lang="fr-FR"/>
        </a:p>
      </dgm:t>
    </dgm:pt>
    <dgm:pt modelId="{DE31B3C9-6658-4959-B204-B3CDC332CCDE}" type="sibTrans" cxnId="{3A2A4B0B-9752-4F05-BE2D-B6330124D0CA}">
      <dgm:prSet/>
      <dgm:spPr/>
      <dgm:t>
        <a:bodyPr/>
        <a:lstStyle/>
        <a:p>
          <a:endParaRPr lang="fr-FR"/>
        </a:p>
      </dgm:t>
    </dgm:pt>
    <dgm:pt modelId="{BA649F06-1FF6-469B-847A-BE6E35B1365D}">
      <dgm:prSet/>
      <dgm:spPr/>
      <dgm:t>
        <a:bodyPr/>
        <a:lstStyle/>
        <a:p>
          <a:r>
            <a:rPr lang="fr-FR" dirty="0" smtClean="0"/>
            <a:t>Portatif</a:t>
          </a:r>
          <a:endParaRPr lang="fr-FR" dirty="0"/>
        </a:p>
      </dgm:t>
    </dgm:pt>
    <dgm:pt modelId="{A6B2E430-CAF2-4A3A-ABE8-91E80744C2EA}" type="parTrans" cxnId="{83B55F5F-2103-40C7-8A47-0F23C6383C6E}">
      <dgm:prSet/>
      <dgm:spPr/>
      <dgm:t>
        <a:bodyPr/>
        <a:lstStyle/>
        <a:p>
          <a:endParaRPr lang="fr-FR"/>
        </a:p>
      </dgm:t>
    </dgm:pt>
    <dgm:pt modelId="{D610E78D-FF7F-485A-9B90-5728F1961FEC}" type="sibTrans" cxnId="{83B55F5F-2103-40C7-8A47-0F23C6383C6E}">
      <dgm:prSet/>
      <dgm:spPr/>
      <dgm:t>
        <a:bodyPr/>
        <a:lstStyle/>
        <a:p>
          <a:endParaRPr lang="fr-FR"/>
        </a:p>
      </dgm:t>
    </dgm:pt>
    <dgm:pt modelId="{EC159693-0D38-4AD9-BF66-9E2C76F4161B}">
      <dgm:prSet/>
      <dgm:spPr/>
      <dgm:t>
        <a:bodyPr/>
        <a:lstStyle/>
        <a:p>
          <a:r>
            <a:rPr lang="fr-FR" dirty="0" smtClean="0"/>
            <a:t>Economique</a:t>
          </a:r>
          <a:endParaRPr lang="fr-FR" dirty="0"/>
        </a:p>
      </dgm:t>
    </dgm:pt>
    <dgm:pt modelId="{11E5E8B4-0EB6-4814-93CD-D303F9CC0EDA}" type="parTrans" cxnId="{F4C4713E-2EF2-441A-9A57-0B04AC066321}">
      <dgm:prSet/>
      <dgm:spPr/>
      <dgm:t>
        <a:bodyPr/>
        <a:lstStyle/>
        <a:p>
          <a:endParaRPr lang="fr-FR"/>
        </a:p>
      </dgm:t>
    </dgm:pt>
    <dgm:pt modelId="{334189AA-4D5A-49A8-8DCE-9CDEFB4A8DAA}" type="sibTrans" cxnId="{F4C4713E-2EF2-441A-9A57-0B04AC066321}">
      <dgm:prSet/>
      <dgm:spPr/>
      <dgm:t>
        <a:bodyPr/>
        <a:lstStyle/>
        <a:p>
          <a:endParaRPr lang="fr-FR"/>
        </a:p>
      </dgm:t>
    </dgm:pt>
    <dgm:pt modelId="{421F7D31-4D42-4AF3-B58A-2BB59E0618BA}">
      <dgm:prSet/>
      <dgm:spPr/>
      <dgm:t>
        <a:bodyPr/>
        <a:lstStyle/>
        <a:p>
          <a:r>
            <a:rPr lang="fr-FR" dirty="0" smtClean="0"/>
            <a:t>Régulation du chauffage </a:t>
          </a:r>
          <a:endParaRPr lang="fr-FR" dirty="0"/>
        </a:p>
      </dgm:t>
    </dgm:pt>
    <dgm:pt modelId="{9597F31E-4AEA-4D48-82D0-0FBE99FDA149}" type="parTrans" cxnId="{CA1ACAC0-D2A8-4524-AC10-682E32C5036A}">
      <dgm:prSet/>
      <dgm:spPr/>
      <dgm:t>
        <a:bodyPr/>
        <a:lstStyle/>
        <a:p>
          <a:endParaRPr lang="fr-FR"/>
        </a:p>
      </dgm:t>
    </dgm:pt>
    <dgm:pt modelId="{9F511173-E74D-4F2E-B526-D9F07703E847}" type="sibTrans" cxnId="{CA1ACAC0-D2A8-4524-AC10-682E32C5036A}">
      <dgm:prSet/>
      <dgm:spPr/>
      <dgm:t>
        <a:bodyPr/>
        <a:lstStyle/>
        <a:p>
          <a:endParaRPr lang="fr-FR"/>
        </a:p>
      </dgm:t>
    </dgm:pt>
    <dgm:pt modelId="{FDC1DC6F-9F2A-451C-854B-53A3DD95DDC7}">
      <dgm:prSet/>
      <dgm:spPr/>
      <dgm:t>
        <a:bodyPr/>
        <a:lstStyle/>
        <a:p>
          <a:r>
            <a:rPr lang="fr-FR" dirty="0" smtClean="0"/>
            <a:t>Utilisation du réseau </a:t>
          </a:r>
          <a:r>
            <a:rPr lang="fr-FR" dirty="0" err="1" smtClean="0"/>
            <a:t>WiFi</a:t>
          </a:r>
          <a:endParaRPr lang="fr-FR" dirty="0"/>
        </a:p>
      </dgm:t>
    </dgm:pt>
    <dgm:pt modelId="{7BDE4850-7775-4D53-B969-BD05247D8723}" type="parTrans" cxnId="{7703A507-9F1D-4D93-B325-89CAA719FBE1}">
      <dgm:prSet/>
      <dgm:spPr/>
      <dgm:t>
        <a:bodyPr/>
        <a:lstStyle/>
        <a:p>
          <a:endParaRPr lang="fr-FR"/>
        </a:p>
      </dgm:t>
    </dgm:pt>
    <dgm:pt modelId="{1304E183-07A9-420A-AC33-73EC0F269D88}" type="sibTrans" cxnId="{7703A507-9F1D-4D93-B325-89CAA719FBE1}">
      <dgm:prSet/>
      <dgm:spPr/>
      <dgm:t>
        <a:bodyPr/>
        <a:lstStyle/>
        <a:p>
          <a:endParaRPr lang="fr-FR"/>
        </a:p>
      </dgm:t>
    </dgm:pt>
    <dgm:pt modelId="{4CE7B85E-EEA7-4AB0-A3AF-6AFF4EEF94BD}">
      <dgm:prSet/>
      <dgm:spPr/>
      <dgm:t>
        <a:bodyPr/>
        <a:lstStyle/>
        <a:p>
          <a:r>
            <a:rPr lang="fr-FR" dirty="0" smtClean="0"/>
            <a:t>Solution la moins cher du marché en France</a:t>
          </a:r>
          <a:endParaRPr lang="fr-FR" dirty="0"/>
        </a:p>
      </dgm:t>
    </dgm:pt>
    <dgm:pt modelId="{7F2DFD34-3A62-4392-95BD-E5139E5449E9}" type="parTrans" cxnId="{5CFB6EBF-3226-457D-BBC6-9DB25197F741}">
      <dgm:prSet/>
      <dgm:spPr/>
      <dgm:t>
        <a:bodyPr/>
        <a:lstStyle/>
        <a:p>
          <a:endParaRPr lang="fr-FR"/>
        </a:p>
      </dgm:t>
    </dgm:pt>
    <dgm:pt modelId="{6859FBE6-C134-4B6A-96A4-D0A361A276A3}" type="sibTrans" cxnId="{5CFB6EBF-3226-457D-BBC6-9DB25197F741}">
      <dgm:prSet/>
      <dgm:spPr/>
      <dgm:t>
        <a:bodyPr/>
        <a:lstStyle/>
        <a:p>
          <a:endParaRPr lang="fr-FR"/>
        </a:p>
      </dgm:t>
    </dgm:pt>
    <dgm:pt modelId="{1D375C23-63F7-47E0-A916-44AC5AB656A2}" type="pres">
      <dgm:prSet presAssocID="{626A21C3-7286-412A-8279-054783D59F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DC3A7FD-53FB-4591-A97C-72FE38BD2011}" type="pres">
      <dgm:prSet presAssocID="{17F7B77E-5861-4D21-AF5A-878A6D0971A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E844E-E9DC-42CF-A4ED-32F8A75B8DBF}" type="pres">
      <dgm:prSet presAssocID="{17F7B77E-5861-4D21-AF5A-878A6D0971AB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05FD0F-96B4-49CC-8113-6E153CE78159}" type="pres">
      <dgm:prSet presAssocID="{0D9AA9C8-0C3F-47AC-BDE7-1EC785A16BF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1E2C33-79E0-4FCD-A228-7F711EB1AE9C}" type="pres">
      <dgm:prSet presAssocID="{0D9AA9C8-0C3F-47AC-BDE7-1EC785A16BFB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DC79DD-C3EC-471A-9693-8A0F483CF050}" type="pres">
      <dgm:prSet presAssocID="{F498D726-9246-4B4D-9A32-A81405285B1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B82947-536C-4486-B847-D8645F824AAD}" type="pres">
      <dgm:prSet presAssocID="{F498D726-9246-4B4D-9A32-A81405285B1D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F9DEB4-4F87-4A97-9219-0B07AF6ADB53}" type="pres">
      <dgm:prSet presAssocID="{BA649F06-1FF6-469B-847A-BE6E35B1365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26855F3-ADCB-43B3-903B-5C938D577EEA}" type="pres">
      <dgm:prSet presAssocID="{BA649F06-1FF6-469B-847A-BE6E35B1365D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1E302C-39B4-4640-9241-0BC6CCF80B72}" type="pres">
      <dgm:prSet presAssocID="{EC159693-0D38-4AD9-BF66-9E2C76F4161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E691AC5-A892-4D2E-9A04-3713679C63B2}" type="pres">
      <dgm:prSet presAssocID="{EC159693-0D38-4AD9-BF66-9E2C76F4161B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4C4713E-2EF2-441A-9A57-0B04AC066321}" srcId="{626A21C3-7286-412A-8279-054783D59F53}" destId="{EC159693-0D38-4AD9-BF66-9E2C76F4161B}" srcOrd="4" destOrd="0" parTransId="{11E5E8B4-0EB6-4814-93CD-D303F9CC0EDA}" sibTransId="{334189AA-4D5A-49A8-8DCE-9CDEFB4A8DAA}"/>
    <dgm:cxn modelId="{84365E55-8263-451C-8730-2D7789536B2F}" type="presOf" srcId="{AD8823A8-43BA-469D-A54F-D2D7005DD48B}" destId="{941E2C33-79E0-4FCD-A228-7F711EB1AE9C}" srcOrd="0" destOrd="0" presId="urn:microsoft.com/office/officeart/2005/8/layout/vList2"/>
    <dgm:cxn modelId="{B7B07B95-B7B4-4B0B-A9F9-65624022EDB3}" type="presOf" srcId="{17F7B77E-5861-4D21-AF5A-878A6D0971AB}" destId="{FDC3A7FD-53FB-4591-A97C-72FE38BD2011}" srcOrd="0" destOrd="0" presId="urn:microsoft.com/office/officeart/2005/8/layout/vList2"/>
    <dgm:cxn modelId="{05E5E917-CF6B-4F12-9A29-77E8C33F0660}" type="presOf" srcId="{4CE7B85E-EEA7-4AB0-A3AF-6AFF4EEF94BD}" destId="{AE691AC5-A892-4D2E-9A04-3713679C63B2}" srcOrd="0" destOrd="0" presId="urn:microsoft.com/office/officeart/2005/8/layout/vList2"/>
    <dgm:cxn modelId="{AC0162C5-AAF4-4FE8-93F9-15FD257AFB30}" type="presOf" srcId="{626A21C3-7286-412A-8279-054783D59F53}" destId="{1D375C23-63F7-47E0-A916-44AC5AB656A2}" srcOrd="0" destOrd="0" presId="urn:microsoft.com/office/officeart/2005/8/layout/vList2"/>
    <dgm:cxn modelId="{83B55F5F-2103-40C7-8A47-0F23C6383C6E}" srcId="{626A21C3-7286-412A-8279-054783D59F53}" destId="{BA649F06-1FF6-469B-847A-BE6E35B1365D}" srcOrd="3" destOrd="0" parTransId="{A6B2E430-CAF2-4A3A-ABE8-91E80744C2EA}" sibTransId="{D610E78D-FF7F-485A-9B90-5728F1961FEC}"/>
    <dgm:cxn modelId="{B82AEA1B-D4FC-4DC0-91A9-460FCA5390A8}" type="presOf" srcId="{A200EC51-28D2-47F9-8F5F-10E74964480F}" destId="{862E844E-E9DC-42CF-A4ED-32F8A75B8DBF}" srcOrd="0" destOrd="0" presId="urn:microsoft.com/office/officeart/2005/8/layout/vList2"/>
    <dgm:cxn modelId="{F8E35493-69C8-45DB-9A6E-46E2688D4596}" type="presOf" srcId="{421F7D31-4D42-4AF3-B58A-2BB59E0618BA}" destId="{E8B82947-536C-4486-B847-D8645F824AAD}" srcOrd="0" destOrd="0" presId="urn:microsoft.com/office/officeart/2005/8/layout/vList2"/>
    <dgm:cxn modelId="{F33CE11A-C23D-439B-BC94-B1685889E8E1}" type="presOf" srcId="{0D9AA9C8-0C3F-47AC-BDE7-1EC785A16BFB}" destId="{C805FD0F-96B4-49CC-8113-6E153CE78159}" srcOrd="0" destOrd="0" presId="urn:microsoft.com/office/officeart/2005/8/layout/vList2"/>
    <dgm:cxn modelId="{86BEAB1F-383E-4992-A34E-6642A7B63919}" type="presOf" srcId="{EC159693-0D38-4AD9-BF66-9E2C76F4161B}" destId="{201E302C-39B4-4640-9241-0BC6CCF80B72}" srcOrd="0" destOrd="0" presId="urn:microsoft.com/office/officeart/2005/8/layout/vList2"/>
    <dgm:cxn modelId="{F076E4FA-4B22-4BE7-B1DF-E2DFF1978DCA}" srcId="{17F7B77E-5861-4D21-AF5A-878A6D0971AB}" destId="{A200EC51-28D2-47F9-8F5F-10E74964480F}" srcOrd="0" destOrd="0" parTransId="{2D4E1A83-AE48-4C87-ACDB-E58BA08B012E}" sibTransId="{87884DA1-A3B6-4B54-B6A4-AAFFDC8F5C1F}"/>
    <dgm:cxn modelId="{5CFB6EBF-3226-457D-BBC6-9DB25197F741}" srcId="{EC159693-0D38-4AD9-BF66-9E2C76F4161B}" destId="{4CE7B85E-EEA7-4AB0-A3AF-6AFF4EEF94BD}" srcOrd="0" destOrd="0" parTransId="{7F2DFD34-3A62-4392-95BD-E5139E5449E9}" sibTransId="{6859FBE6-C134-4B6A-96A4-D0A361A276A3}"/>
    <dgm:cxn modelId="{839B77DB-66DF-4ED7-9EB3-216A353952A6}" type="presOf" srcId="{BA649F06-1FF6-469B-847A-BE6E35B1365D}" destId="{1EF9DEB4-4F87-4A97-9219-0B07AF6ADB53}" srcOrd="0" destOrd="0" presId="urn:microsoft.com/office/officeart/2005/8/layout/vList2"/>
    <dgm:cxn modelId="{DFC0DABD-EF02-43C7-AB4D-FCF34C0B2056}" srcId="{626A21C3-7286-412A-8279-054783D59F53}" destId="{17F7B77E-5861-4D21-AF5A-878A6D0971AB}" srcOrd="0" destOrd="0" parTransId="{5631C8A6-7729-405B-A7DF-54A023B6F3AB}" sibTransId="{98FE6565-7499-47FE-99E1-F28C5DD95F37}"/>
    <dgm:cxn modelId="{2D318D00-82BA-4B51-B51E-64F55E025EE2}" srcId="{0D9AA9C8-0C3F-47AC-BDE7-1EC785A16BFB}" destId="{AD8823A8-43BA-469D-A54F-D2D7005DD48B}" srcOrd="0" destOrd="0" parTransId="{98E417EA-B2D4-468B-9ADF-F850F0DDADA9}" sibTransId="{281B378F-0007-4EF6-97A9-C35B293E229A}"/>
    <dgm:cxn modelId="{7703A507-9F1D-4D93-B325-89CAA719FBE1}" srcId="{BA649F06-1FF6-469B-847A-BE6E35B1365D}" destId="{FDC1DC6F-9F2A-451C-854B-53A3DD95DDC7}" srcOrd="0" destOrd="0" parTransId="{7BDE4850-7775-4D53-B969-BD05247D8723}" sibTransId="{1304E183-07A9-420A-AC33-73EC0F269D88}"/>
    <dgm:cxn modelId="{F437995B-53EC-49DD-81BF-7B83EC68C860}" type="presOf" srcId="{F498D726-9246-4B4D-9A32-A81405285B1D}" destId="{E9DC79DD-C3EC-471A-9693-8A0F483CF050}" srcOrd="0" destOrd="0" presId="urn:microsoft.com/office/officeart/2005/8/layout/vList2"/>
    <dgm:cxn modelId="{182E5FBB-87BB-43F4-8655-0F2636315B42}" srcId="{626A21C3-7286-412A-8279-054783D59F53}" destId="{0D9AA9C8-0C3F-47AC-BDE7-1EC785A16BFB}" srcOrd="1" destOrd="0" parTransId="{051F915D-C87B-4B5F-993F-4236C3594B12}" sibTransId="{7FE9BABC-EEBD-4D8A-9649-138C1C6291CD}"/>
    <dgm:cxn modelId="{3A2A4B0B-9752-4F05-BE2D-B6330124D0CA}" srcId="{626A21C3-7286-412A-8279-054783D59F53}" destId="{F498D726-9246-4B4D-9A32-A81405285B1D}" srcOrd="2" destOrd="0" parTransId="{52E6DF1F-4B02-4F9C-A50A-74D05EAE1F16}" sibTransId="{DE31B3C9-6658-4959-B204-B3CDC332CCDE}"/>
    <dgm:cxn modelId="{CA1ACAC0-D2A8-4524-AC10-682E32C5036A}" srcId="{F498D726-9246-4B4D-9A32-A81405285B1D}" destId="{421F7D31-4D42-4AF3-B58A-2BB59E0618BA}" srcOrd="0" destOrd="0" parTransId="{9597F31E-4AEA-4D48-82D0-0FBE99FDA149}" sibTransId="{9F511173-E74D-4F2E-B526-D9F07703E847}"/>
    <dgm:cxn modelId="{D38BE4D1-77B5-403A-84CD-5157A416172A}" type="presOf" srcId="{FDC1DC6F-9F2A-451C-854B-53A3DD95DDC7}" destId="{426855F3-ADCB-43B3-903B-5C938D577EEA}" srcOrd="0" destOrd="0" presId="urn:microsoft.com/office/officeart/2005/8/layout/vList2"/>
    <dgm:cxn modelId="{2EC656D7-3E6C-4D51-9D70-65E0A6CA102E}" type="presParOf" srcId="{1D375C23-63F7-47E0-A916-44AC5AB656A2}" destId="{FDC3A7FD-53FB-4591-A97C-72FE38BD2011}" srcOrd="0" destOrd="0" presId="urn:microsoft.com/office/officeart/2005/8/layout/vList2"/>
    <dgm:cxn modelId="{0C25B786-EF33-4452-9CD4-402E7654D0E6}" type="presParOf" srcId="{1D375C23-63F7-47E0-A916-44AC5AB656A2}" destId="{862E844E-E9DC-42CF-A4ED-32F8A75B8DBF}" srcOrd="1" destOrd="0" presId="urn:microsoft.com/office/officeart/2005/8/layout/vList2"/>
    <dgm:cxn modelId="{19D26ED8-A069-4C30-A857-5E007E55BA45}" type="presParOf" srcId="{1D375C23-63F7-47E0-A916-44AC5AB656A2}" destId="{C805FD0F-96B4-49CC-8113-6E153CE78159}" srcOrd="2" destOrd="0" presId="urn:microsoft.com/office/officeart/2005/8/layout/vList2"/>
    <dgm:cxn modelId="{D89EFD13-A2A5-46BF-B5E5-1F7FD33DCB26}" type="presParOf" srcId="{1D375C23-63F7-47E0-A916-44AC5AB656A2}" destId="{941E2C33-79E0-4FCD-A228-7F711EB1AE9C}" srcOrd="3" destOrd="0" presId="urn:microsoft.com/office/officeart/2005/8/layout/vList2"/>
    <dgm:cxn modelId="{F17E7CA7-E5EA-4075-A25F-13F3D3351246}" type="presParOf" srcId="{1D375C23-63F7-47E0-A916-44AC5AB656A2}" destId="{E9DC79DD-C3EC-471A-9693-8A0F483CF050}" srcOrd="4" destOrd="0" presId="urn:microsoft.com/office/officeart/2005/8/layout/vList2"/>
    <dgm:cxn modelId="{F6027BAF-30B5-4C29-81AF-A0458566B400}" type="presParOf" srcId="{1D375C23-63F7-47E0-A916-44AC5AB656A2}" destId="{E8B82947-536C-4486-B847-D8645F824AAD}" srcOrd="5" destOrd="0" presId="urn:microsoft.com/office/officeart/2005/8/layout/vList2"/>
    <dgm:cxn modelId="{B6625A5D-5E9C-449E-BA22-8B4DD2AD36C6}" type="presParOf" srcId="{1D375C23-63F7-47E0-A916-44AC5AB656A2}" destId="{1EF9DEB4-4F87-4A97-9219-0B07AF6ADB53}" srcOrd="6" destOrd="0" presId="urn:microsoft.com/office/officeart/2005/8/layout/vList2"/>
    <dgm:cxn modelId="{741ACD80-ACE0-41E3-A20B-9AB36E0B62B7}" type="presParOf" srcId="{1D375C23-63F7-47E0-A916-44AC5AB656A2}" destId="{426855F3-ADCB-43B3-903B-5C938D577EEA}" srcOrd="7" destOrd="0" presId="urn:microsoft.com/office/officeart/2005/8/layout/vList2"/>
    <dgm:cxn modelId="{3548D523-8BBC-49F1-9260-B2AC1888BF98}" type="presParOf" srcId="{1D375C23-63F7-47E0-A916-44AC5AB656A2}" destId="{201E302C-39B4-4640-9241-0BC6CCF80B72}" srcOrd="8" destOrd="0" presId="urn:microsoft.com/office/officeart/2005/8/layout/vList2"/>
    <dgm:cxn modelId="{556E9C8D-B74D-48B1-B4B5-374EB271A9D1}" type="presParOf" srcId="{1D375C23-63F7-47E0-A916-44AC5AB656A2}" destId="{AE691AC5-A892-4D2E-9A04-3713679C63B2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6A21C3-7286-412A-8279-054783D59F53}" type="doc">
      <dgm:prSet loTypeId="urn:microsoft.com/office/officeart/2005/8/layout/vList2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fr-FR"/>
        </a:p>
      </dgm:t>
    </dgm:pt>
    <dgm:pt modelId="{17F7B77E-5861-4D21-AF5A-878A6D0971AB}">
      <dgm:prSet phldrT="[Texte]"/>
      <dgm:spPr/>
      <dgm:t>
        <a:bodyPr/>
        <a:lstStyle/>
        <a:p>
          <a:r>
            <a:rPr lang="fr-FR" dirty="0" smtClean="0"/>
            <a:t>Modulable</a:t>
          </a:r>
          <a:endParaRPr lang="fr-FR" dirty="0"/>
        </a:p>
      </dgm:t>
    </dgm:pt>
    <dgm:pt modelId="{5631C8A6-7729-405B-A7DF-54A023B6F3AB}" type="parTrans" cxnId="{DFC0DABD-EF02-43C7-AB4D-FCF34C0B2056}">
      <dgm:prSet/>
      <dgm:spPr/>
      <dgm:t>
        <a:bodyPr/>
        <a:lstStyle/>
        <a:p>
          <a:endParaRPr lang="fr-FR"/>
        </a:p>
      </dgm:t>
    </dgm:pt>
    <dgm:pt modelId="{98FE6565-7499-47FE-99E1-F28C5DD95F37}" type="sibTrans" cxnId="{DFC0DABD-EF02-43C7-AB4D-FCF34C0B2056}">
      <dgm:prSet/>
      <dgm:spPr/>
      <dgm:t>
        <a:bodyPr/>
        <a:lstStyle/>
        <a:p>
          <a:endParaRPr lang="fr-FR"/>
        </a:p>
      </dgm:t>
    </dgm:pt>
    <dgm:pt modelId="{A200EC51-28D2-47F9-8F5F-10E74964480F}">
      <dgm:prSet phldrT="[Texte]"/>
      <dgm:spPr/>
      <dgm:t>
        <a:bodyPr/>
        <a:lstStyle/>
        <a:p>
          <a:r>
            <a:rPr lang="fr-FR" dirty="0" smtClean="0"/>
            <a:t>N clients : aucune limite</a:t>
          </a:r>
          <a:endParaRPr lang="fr-FR" dirty="0"/>
        </a:p>
      </dgm:t>
    </dgm:pt>
    <dgm:pt modelId="{2D4E1A83-AE48-4C87-ACDB-E58BA08B012E}" type="parTrans" cxnId="{F076E4FA-4B22-4BE7-B1DF-E2DFF1978DCA}">
      <dgm:prSet/>
      <dgm:spPr/>
      <dgm:t>
        <a:bodyPr/>
        <a:lstStyle/>
        <a:p>
          <a:endParaRPr lang="fr-FR"/>
        </a:p>
      </dgm:t>
    </dgm:pt>
    <dgm:pt modelId="{87884DA1-A3B6-4B54-B6A4-AAFFDC8F5C1F}" type="sibTrans" cxnId="{F076E4FA-4B22-4BE7-B1DF-E2DFF1978DCA}">
      <dgm:prSet/>
      <dgm:spPr/>
      <dgm:t>
        <a:bodyPr/>
        <a:lstStyle/>
        <a:p>
          <a:endParaRPr lang="fr-FR"/>
        </a:p>
      </dgm:t>
    </dgm:pt>
    <dgm:pt modelId="{0D9AA9C8-0C3F-47AC-BDE7-1EC785A16BFB}">
      <dgm:prSet phldrT="[Texte]"/>
      <dgm:spPr/>
      <dgm:t>
        <a:bodyPr/>
        <a:lstStyle/>
        <a:p>
          <a:r>
            <a:rPr lang="fr-FR" dirty="0" smtClean="0"/>
            <a:t>Léger</a:t>
          </a:r>
          <a:endParaRPr lang="fr-FR" dirty="0"/>
        </a:p>
      </dgm:t>
    </dgm:pt>
    <dgm:pt modelId="{051F915D-C87B-4B5F-993F-4236C3594B12}" type="parTrans" cxnId="{182E5FBB-87BB-43F4-8655-0F2636315B42}">
      <dgm:prSet/>
      <dgm:spPr/>
      <dgm:t>
        <a:bodyPr/>
        <a:lstStyle/>
        <a:p>
          <a:endParaRPr lang="fr-FR"/>
        </a:p>
      </dgm:t>
    </dgm:pt>
    <dgm:pt modelId="{7FE9BABC-EEBD-4D8A-9649-138C1C6291CD}" type="sibTrans" cxnId="{182E5FBB-87BB-43F4-8655-0F2636315B42}">
      <dgm:prSet/>
      <dgm:spPr/>
      <dgm:t>
        <a:bodyPr/>
        <a:lstStyle/>
        <a:p>
          <a:endParaRPr lang="fr-FR"/>
        </a:p>
      </dgm:t>
    </dgm:pt>
    <dgm:pt modelId="{AD8823A8-43BA-469D-A54F-D2D7005DD48B}">
      <dgm:prSet phldrT="[Texte]"/>
      <dgm:spPr/>
      <dgm:t>
        <a:bodyPr/>
        <a:lstStyle/>
        <a:p>
          <a:r>
            <a:rPr lang="fr-FR" dirty="0" smtClean="0"/>
            <a:t>Utilisation des performances limités</a:t>
          </a:r>
          <a:endParaRPr lang="fr-FR" dirty="0"/>
        </a:p>
      </dgm:t>
    </dgm:pt>
    <dgm:pt modelId="{98E417EA-B2D4-468B-9ADF-F850F0DDADA9}" type="parTrans" cxnId="{2D318D00-82BA-4B51-B51E-64F55E025EE2}">
      <dgm:prSet/>
      <dgm:spPr/>
      <dgm:t>
        <a:bodyPr/>
        <a:lstStyle/>
        <a:p>
          <a:endParaRPr lang="fr-FR"/>
        </a:p>
      </dgm:t>
    </dgm:pt>
    <dgm:pt modelId="{281B378F-0007-4EF6-97A9-C35B293E229A}" type="sibTrans" cxnId="{2D318D00-82BA-4B51-B51E-64F55E025EE2}">
      <dgm:prSet/>
      <dgm:spPr/>
      <dgm:t>
        <a:bodyPr/>
        <a:lstStyle/>
        <a:p>
          <a:endParaRPr lang="fr-FR"/>
        </a:p>
      </dgm:t>
    </dgm:pt>
    <dgm:pt modelId="{F498D726-9246-4B4D-9A32-A81405285B1D}">
      <dgm:prSet/>
      <dgm:spPr/>
      <dgm:t>
        <a:bodyPr/>
        <a:lstStyle/>
        <a:p>
          <a:r>
            <a:rPr lang="fr-FR" dirty="0" smtClean="0"/>
            <a:t>Ecologique</a:t>
          </a:r>
          <a:endParaRPr lang="fr-FR" dirty="0"/>
        </a:p>
      </dgm:t>
    </dgm:pt>
    <dgm:pt modelId="{52E6DF1F-4B02-4F9C-A50A-74D05EAE1F16}" type="parTrans" cxnId="{3A2A4B0B-9752-4F05-BE2D-B6330124D0CA}">
      <dgm:prSet/>
      <dgm:spPr/>
      <dgm:t>
        <a:bodyPr/>
        <a:lstStyle/>
        <a:p>
          <a:endParaRPr lang="fr-FR"/>
        </a:p>
      </dgm:t>
    </dgm:pt>
    <dgm:pt modelId="{DE31B3C9-6658-4959-B204-B3CDC332CCDE}" type="sibTrans" cxnId="{3A2A4B0B-9752-4F05-BE2D-B6330124D0CA}">
      <dgm:prSet/>
      <dgm:spPr/>
      <dgm:t>
        <a:bodyPr/>
        <a:lstStyle/>
        <a:p>
          <a:endParaRPr lang="fr-FR"/>
        </a:p>
      </dgm:t>
    </dgm:pt>
    <dgm:pt modelId="{BA649F06-1FF6-469B-847A-BE6E35B1365D}">
      <dgm:prSet/>
      <dgm:spPr/>
      <dgm:t>
        <a:bodyPr/>
        <a:lstStyle/>
        <a:p>
          <a:r>
            <a:rPr lang="fr-FR" dirty="0" smtClean="0"/>
            <a:t>Portatif</a:t>
          </a:r>
          <a:endParaRPr lang="fr-FR" dirty="0"/>
        </a:p>
      </dgm:t>
    </dgm:pt>
    <dgm:pt modelId="{A6B2E430-CAF2-4A3A-ABE8-91E80744C2EA}" type="parTrans" cxnId="{83B55F5F-2103-40C7-8A47-0F23C6383C6E}">
      <dgm:prSet/>
      <dgm:spPr/>
      <dgm:t>
        <a:bodyPr/>
        <a:lstStyle/>
        <a:p>
          <a:endParaRPr lang="fr-FR"/>
        </a:p>
      </dgm:t>
    </dgm:pt>
    <dgm:pt modelId="{D610E78D-FF7F-485A-9B90-5728F1961FEC}" type="sibTrans" cxnId="{83B55F5F-2103-40C7-8A47-0F23C6383C6E}">
      <dgm:prSet/>
      <dgm:spPr/>
      <dgm:t>
        <a:bodyPr/>
        <a:lstStyle/>
        <a:p>
          <a:endParaRPr lang="fr-FR"/>
        </a:p>
      </dgm:t>
    </dgm:pt>
    <dgm:pt modelId="{EC159693-0D38-4AD9-BF66-9E2C76F4161B}">
      <dgm:prSet/>
      <dgm:spPr/>
      <dgm:t>
        <a:bodyPr/>
        <a:lstStyle/>
        <a:p>
          <a:r>
            <a:rPr lang="fr-FR" dirty="0" smtClean="0"/>
            <a:t>Economique</a:t>
          </a:r>
          <a:endParaRPr lang="fr-FR" dirty="0"/>
        </a:p>
      </dgm:t>
    </dgm:pt>
    <dgm:pt modelId="{11E5E8B4-0EB6-4814-93CD-D303F9CC0EDA}" type="parTrans" cxnId="{F4C4713E-2EF2-441A-9A57-0B04AC066321}">
      <dgm:prSet/>
      <dgm:spPr/>
      <dgm:t>
        <a:bodyPr/>
        <a:lstStyle/>
        <a:p>
          <a:endParaRPr lang="fr-FR"/>
        </a:p>
      </dgm:t>
    </dgm:pt>
    <dgm:pt modelId="{334189AA-4D5A-49A8-8DCE-9CDEFB4A8DAA}" type="sibTrans" cxnId="{F4C4713E-2EF2-441A-9A57-0B04AC066321}">
      <dgm:prSet/>
      <dgm:spPr/>
      <dgm:t>
        <a:bodyPr/>
        <a:lstStyle/>
        <a:p>
          <a:endParaRPr lang="fr-FR"/>
        </a:p>
      </dgm:t>
    </dgm:pt>
    <dgm:pt modelId="{421F7D31-4D42-4AF3-B58A-2BB59E0618BA}">
      <dgm:prSet/>
      <dgm:spPr/>
      <dgm:t>
        <a:bodyPr/>
        <a:lstStyle/>
        <a:p>
          <a:r>
            <a:rPr lang="fr-FR" dirty="0" smtClean="0"/>
            <a:t>Régulation du chauffage </a:t>
          </a:r>
          <a:endParaRPr lang="fr-FR" dirty="0"/>
        </a:p>
      </dgm:t>
    </dgm:pt>
    <dgm:pt modelId="{9597F31E-4AEA-4D48-82D0-0FBE99FDA149}" type="parTrans" cxnId="{CA1ACAC0-D2A8-4524-AC10-682E32C5036A}">
      <dgm:prSet/>
      <dgm:spPr/>
      <dgm:t>
        <a:bodyPr/>
        <a:lstStyle/>
        <a:p>
          <a:endParaRPr lang="fr-FR"/>
        </a:p>
      </dgm:t>
    </dgm:pt>
    <dgm:pt modelId="{9F511173-E74D-4F2E-B526-D9F07703E847}" type="sibTrans" cxnId="{CA1ACAC0-D2A8-4524-AC10-682E32C5036A}">
      <dgm:prSet/>
      <dgm:spPr/>
      <dgm:t>
        <a:bodyPr/>
        <a:lstStyle/>
        <a:p>
          <a:endParaRPr lang="fr-FR"/>
        </a:p>
      </dgm:t>
    </dgm:pt>
    <dgm:pt modelId="{FDC1DC6F-9F2A-451C-854B-53A3DD95DDC7}">
      <dgm:prSet/>
      <dgm:spPr/>
      <dgm:t>
        <a:bodyPr/>
        <a:lstStyle/>
        <a:p>
          <a:r>
            <a:rPr lang="fr-FR" dirty="0" smtClean="0"/>
            <a:t>Utilisation du réseau </a:t>
          </a:r>
          <a:r>
            <a:rPr lang="fr-FR" dirty="0" err="1" smtClean="0"/>
            <a:t>WiFi</a:t>
          </a:r>
          <a:endParaRPr lang="fr-FR" dirty="0"/>
        </a:p>
      </dgm:t>
    </dgm:pt>
    <dgm:pt modelId="{7BDE4850-7775-4D53-B969-BD05247D8723}" type="parTrans" cxnId="{7703A507-9F1D-4D93-B325-89CAA719FBE1}">
      <dgm:prSet/>
      <dgm:spPr/>
      <dgm:t>
        <a:bodyPr/>
        <a:lstStyle/>
        <a:p>
          <a:endParaRPr lang="fr-FR"/>
        </a:p>
      </dgm:t>
    </dgm:pt>
    <dgm:pt modelId="{1304E183-07A9-420A-AC33-73EC0F269D88}" type="sibTrans" cxnId="{7703A507-9F1D-4D93-B325-89CAA719FBE1}">
      <dgm:prSet/>
      <dgm:spPr/>
      <dgm:t>
        <a:bodyPr/>
        <a:lstStyle/>
        <a:p>
          <a:endParaRPr lang="fr-FR"/>
        </a:p>
      </dgm:t>
    </dgm:pt>
    <dgm:pt modelId="{4CE7B85E-EEA7-4AB0-A3AF-6AFF4EEF94BD}">
      <dgm:prSet/>
      <dgm:spPr/>
      <dgm:t>
        <a:bodyPr/>
        <a:lstStyle/>
        <a:p>
          <a:r>
            <a:rPr lang="fr-FR" dirty="0" smtClean="0"/>
            <a:t>Solution la moins cher du marché en France</a:t>
          </a:r>
          <a:endParaRPr lang="fr-FR" dirty="0"/>
        </a:p>
      </dgm:t>
    </dgm:pt>
    <dgm:pt modelId="{7F2DFD34-3A62-4392-95BD-E5139E5449E9}" type="parTrans" cxnId="{5CFB6EBF-3226-457D-BBC6-9DB25197F741}">
      <dgm:prSet/>
      <dgm:spPr/>
      <dgm:t>
        <a:bodyPr/>
        <a:lstStyle/>
        <a:p>
          <a:endParaRPr lang="fr-FR"/>
        </a:p>
      </dgm:t>
    </dgm:pt>
    <dgm:pt modelId="{6859FBE6-C134-4B6A-96A4-D0A361A276A3}" type="sibTrans" cxnId="{5CFB6EBF-3226-457D-BBC6-9DB25197F741}">
      <dgm:prSet/>
      <dgm:spPr/>
      <dgm:t>
        <a:bodyPr/>
        <a:lstStyle/>
        <a:p>
          <a:endParaRPr lang="fr-FR"/>
        </a:p>
      </dgm:t>
    </dgm:pt>
    <dgm:pt modelId="{1D375C23-63F7-47E0-A916-44AC5AB656A2}" type="pres">
      <dgm:prSet presAssocID="{626A21C3-7286-412A-8279-054783D59F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DC3A7FD-53FB-4591-A97C-72FE38BD2011}" type="pres">
      <dgm:prSet presAssocID="{17F7B77E-5861-4D21-AF5A-878A6D0971A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E844E-E9DC-42CF-A4ED-32F8A75B8DBF}" type="pres">
      <dgm:prSet presAssocID="{17F7B77E-5861-4D21-AF5A-878A6D0971AB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05FD0F-96B4-49CC-8113-6E153CE78159}" type="pres">
      <dgm:prSet presAssocID="{0D9AA9C8-0C3F-47AC-BDE7-1EC785A16BF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1E2C33-79E0-4FCD-A228-7F711EB1AE9C}" type="pres">
      <dgm:prSet presAssocID="{0D9AA9C8-0C3F-47AC-BDE7-1EC785A16BFB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DC79DD-C3EC-471A-9693-8A0F483CF050}" type="pres">
      <dgm:prSet presAssocID="{F498D726-9246-4B4D-9A32-A81405285B1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B82947-536C-4486-B847-D8645F824AAD}" type="pres">
      <dgm:prSet presAssocID="{F498D726-9246-4B4D-9A32-A81405285B1D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F9DEB4-4F87-4A97-9219-0B07AF6ADB53}" type="pres">
      <dgm:prSet presAssocID="{BA649F06-1FF6-469B-847A-BE6E35B1365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26855F3-ADCB-43B3-903B-5C938D577EEA}" type="pres">
      <dgm:prSet presAssocID="{BA649F06-1FF6-469B-847A-BE6E35B1365D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01E302C-39B4-4640-9241-0BC6CCF80B72}" type="pres">
      <dgm:prSet presAssocID="{EC159693-0D38-4AD9-BF66-9E2C76F4161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E691AC5-A892-4D2E-9A04-3713679C63B2}" type="pres">
      <dgm:prSet presAssocID="{EC159693-0D38-4AD9-BF66-9E2C76F4161B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4C4713E-2EF2-441A-9A57-0B04AC066321}" srcId="{626A21C3-7286-412A-8279-054783D59F53}" destId="{EC159693-0D38-4AD9-BF66-9E2C76F4161B}" srcOrd="4" destOrd="0" parTransId="{11E5E8B4-0EB6-4814-93CD-D303F9CC0EDA}" sibTransId="{334189AA-4D5A-49A8-8DCE-9CDEFB4A8DAA}"/>
    <dgm:cxn modelId="{84365E55-8263-451C-8730-2D7789536B2F}" type="presOf" srcId="{AD8823A8-43BA-469D-A54F-D2D7005DD48B}" destId="{941E2C33-79E0-4FCD-A228-7F711EB1AE9C}" srcOrd="0" destOrd="0" presId="urn:microsoft.com/office/officeart/2005/8/layout/vList2"/>
    <dgm:cxn modelId="{B7B07B95-B7B4-4B0B-A9F9-65624022EDB3}" type="presOf" srcId="{17F7B77E-5861-4D21-AF5A-878A6D0971AB}" destId="{FDC3A7FD-53FB-4591-A97C-72FE38BD2011}" srcOrd="0" destOrd="0" presId="urn:microsoft.com/office/officeart/2005/8/layout/vList2"/>
    <dgm:cxn modelId="{05E5E917-CF6B-4F12-9A29-77E8C33F0660}" type="presOf" srcId="{4CE7B85E-EEA7-4AB0-A3AF-6AFF4EEF94BD}" destId="{AE691AC5-A892-4D2E-9A04-3713679C63B2}" srcOrd="0" destOrd="0" presId="urn:microsoft.com/office/officeart/2005/8/layout/vList2"/>
    <dgm:cxn modelId="{AC0162C5-AAF4-4FE8-93F9-15FD257AFB30}" type="presOf" srcId="{626A21C3-7286-412A-8279-054783D59F53}" destId="{1D375C23-63F7-47E0-A916-44AC5AB656A2}" srcOrd="0" destOrd="0" presId="urn:microsoft.com/office/officeart/2005/8/layout/vList2"/>
    <dgm:cxn modelId="{83B55F5F-2103-40C7-8A47-0F23C6383C6E}" srcId="{626A21C3-7286-412A-8279-054783D59F53}" destId="{BA649F06-1FF6-469B-847A-BE6E35B1365D}" srcOrd="3" destOrd="0" parTransId="{A6B2E430-CAF2-4A3A-ABE8-91E80744C2EA}" sibTransId="{D610E78D-FF7F-485A-9B90-5728F1961FEC}"/>
    <dgm:cxn modelId="{B82AEA1B-D4FC-4DC0-91A9-460FCA5390A8}" type="presOf" srcId="{A200EC51-28D2-47F9-8F5F-10E74964480F}" destId="{862E844E-E9DC-42CF-A4ED-32F8A75B8DBF}" srcOrd="0" destOrd="0" presId="urn:microsoft.com/office/officeart/2005/8/layout/vList2"/>
    <dgm:cxn modelId="{F8E35493-69C8-45DB-9A6E-46E2688D4596}" type="presOf" srcId="{421F7D31-4D42-4AF3-B58A-2BB59E0618BA}" destId="{E8B82947-536C-4486-B847-D8645F824AAD}" srcOrd="0" destOrd="0" presId="urn:microsoft.com/office/officeart/2005/8/layout/vList2"/>
    <dgm:cxn modelId="{F33CE11A-C23D-439B-BC94-B1685889E8E1}" type="presOf" srcId="{0D9AA9C8-0C3F-47AC-BDE7-1EC785A16BFB}" destId="{C805FD0F-96B4-49CC-8113-6E153CE78159}" srcOrd="0" destOrd="0" presId="urn:microsoft.com/office/officeart/2005/8/layout/vList2"/>
    <dgm:cxn modelId="{86BEAB1F-383E-4992-A34E-6642A7B63919}" type="presOf" srcId="{EC159693-0D38-4AD9-BF66-9E2C76F4161B}" destId="{201E302C-39B4-4640-9241-0BC6CCF80B72}" srcOrd="0" destOrd="0" presId="urn:microsoft.com/office/officeart/2005/8/layout/vList2"/>
    <dgm:cxn modelId="{F076E4FA-4B22-4BE7-B1DF-E2DFF1978DCA}" srcId="{17F7B77E-5861-4D21-AF5A-878A6D0971AB}" destId="{A200EC51-28D2-47F9-8F5F-10E74964480F}" srcOrd="0" destOrd="0" parTransId="{2D4E1A83-AE48-4C87-ACDB-E58BA08B012E}" sibTransId="{87884DA1-A3B6-4B54-B6A4-AAFFDC8F5C1F}"/>
    <dgm:cxn modelId="{5CFB6EBF-3226-457D-BBC6-9DB25197F741}" srcId="{EC159693-0D38-4AD9-BF66-9E2C76F4161B}" destId="{4CE7B85E-EEA7-4AB0-A3AF-6AFF4EEF94BD}" srcOrd="0" destOrd="0" parTransId="{7F2DFD34-3A62-4392-95BD-E5139E5449E9}" sibTransId="{6859FBE6-C134-4B6A-96A4-D0A361A276A3}"/>
    <dgm:cxn modelId="{839B77DB-66DF-4ED7-9EB3-216A353952A6}" type="presOf" srcId="{BA649F06-1FF6-469B-847A-BE6E35B1365D}" destId="{1EF9DEB4-4F87-4A97-9219-0B07AF6ADB53}" srcOrd="0" destOrd="0" presId="urn:microsoft.com/office/officeart/2005/8/layout/vList2"/>
    <dgm:cxn modelId="{DFC0DABD-EF02-43C7-AB4D-FCF34C0B2056}" srcId="{626A21C3-7286-412A-8279-054783D59F53}" destId="{17F7B77E-5861-4D21-AF5A-878A6D0971AB}" srcOrd="0" destOrd="0" parTransId="{5631C8A6-7729-405B-A7DF-54A023B6F3AB}" sibTransId="{98FE6565-7499-47FE-99E1-F28C5DD95F37}"/>
    <dgm:cxn modelId="{2D318D00-82BA-4B51-B51E-64F55E025EE2}" srcId="{0D9AA9C8-0C3F-47AC-BDE7-1EC785A16BFB}" destId="{AD8823A8-43BA-469D-A54F-D2D7005DD48B}" srcOrd="0" destOrd="0" parTransId="{98E417EA-B2D4-468B-9ADF-F850F0DDADA9}" sibTransId="{281B378F-0007-4EF6-97A9-C35B293E229A}"/>
    <dgm:cxn modelId="{7703A507-9F1D-4D93-B325-89CAA719FBE1}" srcId="{BA649F06-1FF6-469B-847A-BE6E35B1365D}" destId="{FDC1DC6F-9F2A-451C-854B-53A3DD95DDC7}" srcOrd="0" destOrd="0" parTransId="{7BDE4850-7775-4D53-B969-BD05247D8723}" sibTransId="{1304E183-07A9-420A-AC33-73EC0F269D88}"/>
    <dgm:cxn modelId="{F437995B-53EC-49DD-81BF-7B83EC68C860}" type="presOf" srcId="{F498D726-9246-4B4D-9A32-A81405285B1D}" destId="{E9DC79DD-C3EC-471A-9693-8A0F483CF050}" srcOrd="0" destOrd="0" presId="urn:microsoft.com/office/officeart/2005/8/layout/vList2"/>
    <dgm:cxn modelId="{182E5FBB-87BB-43F4-8655-0F2636315B42}" srcId="{626A21C3-7286-412A-8279-054783D59F53}" destId="{0D9AA9C8-0C3F-47AC-BDE7-1EC785A16BFB}" srcOrd="1" destOrd="0" parTransId="{051F915D-C87B-4B5F-993F-4236C3594B12}" sibTransId="{7FE9BABC-EEBD-4D8A-9649-138C1C6291CD}"/>
    <dgm:cxn modelId="{3A2A4B0B-9752-4F05-BE2D-B6330124D0CA}" srcId="{626A21C3-7286-412A-8279-054783D59F53}" destId="{F498D726-9246-4B4D-9A32-A81405285B1D}" srcOrd="2" destOrd="0" parTransId="{52E6DF1F-4B02-4F9C-A50A-74D05EAE1F16}" sibTransId="{DE31B3C9-6658-4959-B204-B3CDC332CCDE}"/>
    <dgm:cxn modelId="{CA1ACAC0-D2A8-4524-AC10-682E32C5036A}" srcId="{F498D726-9246-4B4D-9A32-A81405285B1D}" destId="{421F7D31-4D42-4AF3-B58A-2BB59E0618BA}" srcOrd="0" destOrd="0" parTransId="{9597F31E-4AEA-4D48-82D0-0FBE99FDA149}" sibTransId="{9F511173-E74D-4F2E-B526-D9F07703E847}"/>
    <dgm:cxn modelId="{D38BE4D1-77B5-403A-84CD-5157A416172A}" type="presOf" srcId="{FDC1DC6F-9F2A-451C-854B-53A3DD95DDC7}" destId="{426855F3-ADCB-43B3-903B-5C938D577EEA}" srcOrd="0" destOrd="0" presId="urn:microsoft.com/office/officeart/2005/8/layout/vList2"/>
    <dgm:cxn modelId="{2EC656D7-3E6C-4D51-9D70-65E0A6CA102E}" type="presParOf" srcId="{1D375C23-63F7-47E0-A916-44AC5AB656A2}" destId="{FDC3A7FD-53FB-4591-A97C-72FE38BD2011}" srcOrd="0" destOrd="0" presId="urn:microsoft.com/office/officeart/2005/8/layout/vList2"/>
    <dgm:cxn modelId="{0C25B786-EF33-4452-9CD4-402E7654D0E6}" type="presParOf" srcId="{1D375C23-63F7-47E0-A916-44AC5AB656A2}" destId="{862E844E-E9DC-42CF-A4ED-32F8A75B8DBF}" srcOrd="1" destOrd="0" presId="urn:microsoft.com/office/officeart/2005/8/layout/vList2"/>
    <dgm:cxn modelId="{19D26ED8-A069-4C30-A857-5E007E55BA45}" type="presParOf" srcId="{1D375C23-63F7-47E0-A916-44AC5AB656A2}" destId="{C805FD0F-96B4-49CC-8113-6E153CE78159}" srcOrd="2" destOrd="0" presId="urn:microsoft.com/office/officeart/2005/8/layout/vList2"/>
    <dgm:cxn modelId="{D89EFD13-A2A5-46BF-B5E5-1F7FD33DCB26}" type="presParOf" srcId="{1D375C23-63F7-47E0-A916-44AC5AB656A2}" destId="{941E2C33-79E0-4FCD-A228-7F711EB1AE9C}" srcOrd="3" destOrd="0" presId="urn:microsoft.com/office/officeart/2005/8/layout/vList2"/>
    <dgm:cxn modelId="{F17E7CA7-E5EA-4075-A25F-13F3D3351246}" type="presParOf" srcId="{1D375C23-63F7-47E0-A916-44AC5AB656A2}" destId="{E9DC79DD-C3EC-471A-9693-8A0F483CF050}" srcOrd="4" destOrd="0" presId="urn:microsoft.com/office/officeart/2005/8/layout/vList2"/>
    <dgm:cxn modelId="{F6027BAF-30B5-4C29-81AF-A0458566B400}" type="presParOf" srcId="{1D375C23-63F7-47E0-A916-44AC5AB656A2}" destId="{E8B82947-536C-4486-B847-D8645F824AAD}" srcOrd="5" destOrd="0" presId="urn:microsoft.com/office/officeart/2005/8/layout/vList2"/>
    <dgm:cxn modelId="{B6625A5D-5E9C-449E-BA22-8B4DD2AD36C6}" type="presParOf" srcId="{1D375C23-63F7-47E0-A916-44AC5AB656A2}" destId="{1EF9DEB4-4F87-4A97-9219-0B07AF6ADB53}" srcOrd="6" destOrd="0" presId="urn:microsoft.com/office/officeart/2005/8/layout/vList2"/>
    <dgm:cxn modelId="{741ACD80-ACE0-41E3-A20B-9AB36E0B62B7}" type="presParOf" srcId="{1D375C23-63F7-47E0-A916-44AC5AB656A2}" destId="{426855F3-ADCB-43B3-903B-5C938D577EEA}" srcOrd="7" destOrd="0" presId="urn:microsoft.com/office/officeart/2005/8/layout/vList2"/>
    <dgm:cxn modelId="{3548D523-8BBC-49F1-9260-B2AC1888BF98}" type="presParOf" srcId="{1D375C23-63F7-47E0-A916-44AC5AB656A2}" destId="{201E302C-39B4-4640-9241-0BC6CCF80B72}" srcOrd="8" destOrd="0" presId="urn:microsoft.com/office/officeart/2005/8/layout/vList2"/>
    <dgm:cxn modelId="{556E9C8D-B74D-48B1-B4B5-374EB271A9D1}" type="presParOf" srcId="{1D375C23-63F7-47E0-A916-44AC5AB656A2}" destId="{AE691AC5-A892-4D2E-9A04-3713679C63B2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6A21C3-7286-412A-8279-054783D59F53}" type="doc">
      <dgm:prSet loTypeId="urn:microsoft.com/office/officeart/2005/8/layout/vList2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fr-FR"/>
        </a:p>
      </dgm:t>
    </dgm:pt>
    <dgm:pt modelId="{17F7B77E-5861-4D21-AF5A-878A6D0971AB}">
      <dgm:prSet phldrT="[Texte]"/>
      <dgm:spPr/>
      <dgm:t>
        <a:bodyPr/>
        <a:lstStyle/>
        <a:p>
          <a:r>
            <a:rPr lang="fr-FR" dirty="0" smtClean="0"/>
            <a:t>Gestion de plusieurs chauffages par un actionneur</a:t>
          </a:r>
          <a:endParaRPr lang="fr-FR" dirty="0"/>
        </a:p>
      </dgm:t>
    </dgm:pt>
    <dgm:pt modelId="{5631C8A6-7729-405B-A7DF-54A023B6F3AB}" type="parTrans" cxnId="{DFC0DABD-EF02-43C7-AB4D-FCF34C0B2056}">
      <dgm:prSet/>
      <dgm:spPr/>
      <dgm:t>
        <a:bodyPr/>
        <a:lstStyle/>
        <a:p>
          <a:endParaRPr lang="fr-FR"/>
        </a:p>
      </dgm:t>
    </dgm:pt>
    <dgm:pt modelId="{98FE6565-7499-47FE-99E1-F28C5DD95F37}" type="sibTrans" cxnId="{DFC0DABD-EF02-43C7-AB4D-FCF34C0B2056}">
      <dgm:prSet/>
      <dgm:spPr/>
      <dgm:t>
        <a:bodyPr/>
        <a:lstStyle/>
        <a:p>
          <a:endParaRPr lang="fr-FR"/>
        </a:p>
      </dgm:t>
    </dgm:pt>
    <dgm:pt modelId="{A200EC51-28D2-47F9-8F5F-10E74964480F}">
      <dgm:prSet phldrT="[Texte]"/>
      <dgm:spPr/>
      <dgm:t>
        <a:bodyPr/>
        <a:lstStyle/>
        <a:p>
          <a:r>
            <a:rPr lang="fr-FR" dirty="0" smtClean="0"/>
            <a:t>Fonction trop complexe</a:t>
          </a:r>
          <a:endParaRPr lang="fr-FR" dirty="0"/>
        </a:p>
      </dgm:t>
    </dgm:pt>
    <dgm:pt modelId="{2D4E1A83-AE48-4C87-ACDB-E58BA08B012E}" type="parTrans" cxnId="{F076E4FA-4B22-4BE7-B1DF-E2DFF1978DCA}">
      <dgm:prSet/>
      <dgm:spPr/>
      <dgm:t>
        <a:bodyPr/>
        <a:lstStyle/>
        <a:p>
          <a:endParaRPr lang="fr-FR"/>
        </a:p>
      </dgm:t>
    </dgm:pt>
    <dgm:pt modelId="{87884DA1-A3B6-4B54-B6A4-AAFFDC8F5C1F}" type="sibTrans" cxnId="{F076E4FA-4B22-4BE7-B1DF-E2DFF1978DCA}">
      <dgm:prSet/>
      <dgm:spPr/>
      <dgm:t>
        <a:bodyPr/>
        <a:lstStyle/>
        <a:p>
          <a:endParaRPr lang="fr-FR"/>
        </a:p>
      </dgm:t>
    </dgm:pt>
    <dgm:pt modelId="{0D9AA9C8-0C3F-47AC-BDE7-1EC785A16BFB}">
      <dgm:prSet phldrT="[Texte]"/>
      <dgm:spPr/>
      <dgm:t>
        <a:bodyPr/>
        <a:lstStyle/>
        <a:p>
          <a:r>
            <a:rPr lang="fr-FR" dirty="0" smtClean="0"/>
            <a:t>Création des trames de contrôle</a:t>
          </a:r>
          <a:endParaRPr lang="fr-FR" dirty="0"/>
        </a:p>
      </dgm:t>
    </dgm:pt>
    <dgm:pt modelId="{051F915D-C87B-4B5F-993F-4236C3594B12}" type="parTrans" cxnId="{182E5FBB-87BB-43F4-8655-0F2636315B42}">
      <dgm:prSet/>
      <dgm:spPr/>
      <dgm:t>
        <a:bodyPr/>
        <a:lstStyle/>
        <a:p>
          <a:endParaRPr lang="fr-FR"/>
        </a:p>
      </dgm:t>
    </dgm:pt>
    <dgm:pt modelId="{7FE9BABC-EEBD-4D8A-9649-138C1C6291CD}" type="sibTrans" cxnId="{182E5FBB-87BB-43F4-8655-0F2636315B42}">
      <dgm:prSet/>
      <dgm:spPr/>
      <dgm:t>
        <a:bodyPr/>
        <a:lstStyle/>
        <a:p>
          <a:endParaRPr lang="fr-FR"/>
        </a:p>
      </dgm:t>
    </dgm:pt>
    <dgm:pt modelId="{AD8823A8-43BA-469D-A54F-D2D7005DD48B}">
      <dgm:prSet phldrT="[Texte]"/>
      <dgm:spPr/>
      <dgm:t>
        <a:bodyPr/>
        <a:lstStyle/>
        <a:p>
          <a:r>
            <a:rPr lang="fr-FR" dirty="0" smtClean="0"/>
            <a:t>Déconnexions intempestives des actionneurs</a:t>
          </a:r>
          <a:endParaRPr lang="fr-FR" dirty="0"/>
        </a:p>
      </dgm:t>
    </dgm:pt>
    <dgm:pt modelId="{98E417EA-B2D4-468B-9ADF-F850F0DDADA9}" type="parTrans" cxnId="{2D318D00-82BA-4B51-B51E-64F55E025EE2}">
      <dgm:prSet/>
      <dgm:spPr/>
      <dgm:t>
        <a:bodyPr/>
        <a:lstStyle/>
        <a:p>
          <a:endParaRPr lang="fr-FR"/>
        </a:p>
      </dgm:t>
    </dgm:pt>
    <dgm:pt modelId="{281B378F-0007-4EF6-97A9-C35B293E229A}" type="sibTrans" cxnId="{2D318D00-82BA-4B51-B51E-64F55E025EE2}">
      <dgm:prSet/>
      <dgm:spPr/>
      <dgm:t>
        <a:bodyPr/>
        <a:lstStyle/>
        <a:p>
          <a:endParaRPr lang="fr-FR"/>
        </a:p>
      </dgm:t>
    </dgm:pt>
    <dgm:pt modelId="{F498D726-9246-4B4D-9A32-A81405285B1D}">
      <dgm:prSet/>
      <dgm:spPr/>
      <dgm:t>
        <a:bodyPr/>
        <a:lstStyle/>
        <a:p>
          <a:r>
            <a:rPr lang="fr-FR" dirty="0" smtClean="0"/>
            <a:t>Traitement des trames TCP</a:t>
          </a:r>
          <a:endParaRPr lang="fr-FR" dirty="0"/>
        </a:p>
      </dgm:t>
    </dgm:pt>
    <dgm:pt modelId="{52E6DF1F-4B02-4F9C-A50A-74D05EAE1F16}" type="parTrans" cxnId="{3A2A4B0B-9752-4F05-BE2D-B6330124D0CA}">
      <dgm:prSet/>
      <dgm:spPr/>
      <dgm:t>
        <a:bodyPr/>
        <a:lstStyle/>
        <a:p>
          <a:endParaRPr lang="fr-FR"/>
        </a:p>
      </dgm:t>
    </dgm:pt>
    <dgm:pt modelId="{DE31B3C9-6658-4959-B204-B3CDC332CCDE}" type="sibTrans" cxnId="{3A2A4B0B-9752-4F05-BE2D-B6330124D0CA}">
      <dgm:prSet/>
      <dgm:spPr/>
      <dgm:t>
        <a:bodyPr/>
        <a:lstStyle/>
        <a:p>
          <a:endParaRPr lang="fr-FR"/>
        </a:p>
      </dgm:t>
    </dgm:pt>
    <dgm:pt modelId="{BA649F06-1FF6-469B-847A-BE6E35B1365D}">
      <dgm:prSet/>
      <dgm:spPr/>
      <dgm:t>
        <a:bodyPr/>
        <a:lstStyle/>
        <a:p>
          <a:r>
            <a:rPr lang="fr-FR" dirty="0" smtClean="0"/>
            <a:t>Utilisation de mémoire partagée</a:t>
          </a:r>
          <a:endParaRPr lang="fr-FR" dirty="0"/>
        </a:p>
      </dgm:t>
    </dgm:pt>
    <dgm:pt modelId="{A6B2E430-CAF2-4A3A-ABE8-91E80744C2EA}" type="parTrans" cxnId="{83B55F5F-2103-40C7-8A47-0F23C6383C6E}">
      <dgm:prSet/>
      <dgm:spPr/>
      <dgm:t>
        <a:bodyPr/>
        <a:lstStyle/>
        <a:p>
          <a:endParaRPr lang="fr-FR"/>
        </a:p>
      </dgm:t>
    </dgm:pt>
    <dgm:pt modelId="{D610E78D-FF7F-485A-9B90-5728F1961FEC}" type="sibTrans" cxnId="{83B55F5F-2103-40C7-8A47-0F23C6383C6E}">
      <dgm:prSet/>
      <dgm:spPr/>
      <dgm:t>
        <a:bodyPr/>
        <a:lstStyle/>
        <a:p>
          <a:endParaRPr lang="fr-FR"/>
        </a:p>
      </dgm:t>
    </dgm:pt>
    <dgm:pt modelId="{421F7D31-4D42-4AF3-B58A-2BB59E0618BA}">
      <dgm:prSet/>
      <dgm:spPr/>
      <dgm:t>
        <a:bodyPr/>
        <a:lstStyle/>
        <a:p>
          <a:r>
            <a:rPr lang="fr-FR" dirty="0" smtClean="0"/>
            <a:t>Perte d’informations</a:t>
          </a:r>
          <a:endParaRPr lang="fr-FR" dirty="0"/>
        </a:p>
      </dgm:t>
    </dgm:pt>
    <dgm:pt modelId="{9597F31E-4AEA-4D48-82D0-0FBE99FDA149}" type="parTrans" cxnId="{CA1ACAC0-D2A8-4524-AC10-682E32C5036A}">
      <dgm:prSet/>
      <dgm:spPr/>
      <dgm:t>
        <a:bodyPr/>
        <a:lstStyle/>
        <a:p>
          <a:endParaRPr lang="fr-FR"/>
        </a:p>
      </dgm:t>
    </dgm:pt>
    <dgm:pt modelId="{9F511173-E74D-4F2E-B526-D9F07703E847}" type="sibTrans" cxnId="{CA1ACAC0-D2A8-4524-AC10-682E32C5036A}">
      <dgm:prSet/>
      <dgm:spPr/>
      <dgm:t>
        <a:bodyPr/>
        <a:lstStyle/>
        <a:p>
          <a:endParaRPr lang="fr-FR"/>
        </a:p>
      </dgm:t>
    </dgm:pt>
    <dgm:pt modelId="{FDC1DC6F-9F2A-451C-854B-53A3DD95DDC7}">
      <dgm:prSet/>
      <dgm:spPr/>
      <dgm:t>
        <a:bodyPr/>
        <a:lstStyle/>
        <a:p>
          <a:r>
            <a:rPr lang="fr-FR" dirty="0" smtClean="0"/>
            <a:t>Utilisation de plusieurs méthode d’échange</a:t>
          </a:r>
          <a:endParaRPr lang="fr-FR" dirty="0"/>
        </a:p>
      </dgm:t>
    </dgm:pt>
    <dgm:pt modelId="{7BDE4850-7775-4D53-B969-BD05247D8723}" type="parTrans" cxnId="{7703A507-9F1D-4D93-B325-89CAA719FBE1}">
      <dgm:prSet/>
      <dgm:spPr/>
      <dgm:t>
        <a:bodyPr/>
        <a:lstStyle/>
        <a:p>
          <a:endParaRPr lang="fr-FR"/>
        </a:p>
      </dgm:t>
    </dgm:pt>
    <dgm:pt modelId="{1304E183-07A9-420A-AC33-73EC0F269D88}" type="sibTrans" cxnId="{7703A507-9F1D-4D93-B325-89CAA719FBE1}">
      <dgm:prSet/>
      <dgm:spPr/>
      <dgm:t>
        <a:bodyPr/>
        <a:lstStyle/>
        <a:p>
          <a:endParaRPr lang="fr-FR"/>
        </a:p>
      </dgm:t>
    </dgm:pt>
    <dgm:pt modelId="{C5FF78AB-6F07-473D-B011-3645D1D1F07B}">
      <dgm:prSet phldrT="[Texte]"/>
      <dgm:spPr/>
      <dgm:t>
        <a:bodyPr/>
        <a:lstStyle/>
        <a:p>
          <a:r>
            <a:rPr lang="fr-FR" dirty="0" smtClean="0"/>
            <a:t>Manque de temps</a:t>
          </a:r>
          <a:endParaRPr lang="fr-FR" dirty="0"/>
        </a:p>
      </dgm:t>
    </dgm:pt>
    <dgm:pt modelId="{3168891C-F9F3-4A78-80E3-525633B2303E}" type="parTrans" cxnId="{7A3F405B-B682-4BCB-ABC8-9C6B6E14383D}">
      <dgm:prSet/>
      <dgm:spPr/>
      <dgm:t>
        <a:bodyPr/>
        <a:lstStyle/>
        <a:p>
          <a:endParaRPr lang="fr-FR"/>
        </a:p>
      </dgm:t>
    </dgm:pt>
    <dgm:pt modelId="{C1CC9569-98D8-4E16-B0D9-2D3B80CA2518}" type="sibTrans" cxnId="{7A3F405B-B682-4BCB-ABC8-9C6B6E14383D}">
      <dgm:prSet/>
      <dgm:spPr/>
      <dgm:t>
        <a:bodyPr/>
        <a:lstStyle/>
        <a:p>
          <a:endParaRPr lang="fr-FR"/>
        </a:p>
      </dgm:t>
    </dgm:pt>
    <dgm:pt modelId="{12F9FCE4-EE6E-45B6-9EA8-BFA1AC22F3C3}">
      <dgm:prSet phldrT="[Texte]"/>
      <dgm:spPr/>
      <dgm:t>
        <a:bodyPr/>
        <a:lstStyle/>
        <a:p>
          <a:r>
            <a:rPr lang="fr-FR" dirty="0" smtClean="0"/>
            <a:t>Processus fils en boucle infini</a:t>
          </a:r>
          <a:endParaRPr lang="fr-FR" dirty="0"/>
        </a:p>
      </dgm:t>
    </dgm:pt>
    <dgm:pt modelId="{3795D8C6-561A-4008-A42D-29D9A2495F76}" type="parTrans" cxnId="{AF36AE52-1050-4D11-B249-5BD8F2F238E0}">
      <dgm:prSet/>
      <dgm:spPr/>
      <dgm:t>
        <a:bodyPr/>
        <a:lstStyle/>
        <a:p>
          <a:endParaRPr lang="fr-FR"/>
        </a:p>
      </dgm:t>
    </dgm:pt>
    <dgm:pt modelId="{4D2BCFB4-99A7-4C94-88D2-BB457631F927}" type="sibTrans" cxnId="{AF36AE52-1050-4D11-B249-5BD8F2F238E0}">
      <dgm:prSet/>
      <dgm:spPr/>
      <dgm:t>
        <a:bodyPr/>
        <a:lstStyle/>
        <a:p>
          <a:endParaRPr lang="fr-FR"/>
        </a:p>
      </dgm:t>
    </dgm:pt>
    <dgm:pt modelId="{7FEF16F2-9A8C-4DCC-A069-1213C7227072}">
      <dgm:prSet/>
      <dgm:spPr/>
      <dgm:t>
        <a:bodyPr/>
        <a:lstStyle/>
        <a:p>
          <a:r>
            <a:rPr lang="fr-FR" dirty="0" smtClean="0"/>
            <a:t>Chevauchement de trame</a:t>
          </a:r>
          <a:endParaRPr lang="fr-FR" dirty="0"/>
        </a:p>
      </dgm:t>
    </dgm:pt>
    <dgm:pt modelId="{295CB0E7-2B7D-4A05-A227-8A61BD3A7DC6}" type="parTrans" cxnId="{D488A8CF-7651-4A7A-9D63-6B3376D6469B}">
      <dgm:prSet/>
      <dgm:spPr/>
      <dgm:t>
        <a:bodyPr/>
        <a:lstStyle/>
        <a:p>
          <a:endParaRPr lang="fr-FR"/>
        </a:p>
      </dgm:t>
    </dgm:pt>
    <dgm:pt modelId="{3747F06F-7F7F-4D12-B8B4-651018EF68F6}" type="sibTrans" cxnId="{D488A8CF-7651-4A7A-9D63-6B3376D6469B}">
      <dgm:prSet/>
      <dgm:spPr/>
      <dgm:t>
        <a:bodyPr/>
        <a:lstStyle/>
        <a:p>
          <a:endParaRPr lang="fr-FR"/>
        </a:p>
      </dgm:t>
    </dgm:pt>
    <dgm:pt modelId="{160F83D2-1244-4597-BEB1-97F6BBE253F8}">
      <dgm:prSet/>
      <dgm:spPr/>
      <dgm:t>
        <a:bodyPr/>
        <a:lstStyle/>
        <a:p>
          <a:r>
            <a:rPr lang="fr-FR" dirty="0" smtClean="0"/>
            <a:t>Choix d’un segment partagé</a:t>
          </a:r>
          <a:endParaRPr lang="fr-FR" dirty="0"/>
        </a:p>
      </dgm:t>
    </dgm:pt>
    <dgm:pt modelId="{9A24EBF8-8694-4450-9587-E36E0DC83F69}" type="parTrans" cxnId="{23B1B9FC-F9BB-479C-9E44-BF985C0EAA71}">
      <dgm:prSet/>
      <dgm:spPr/>
      <dgm:t>
        <a:bodyPr/>
        <a:lstStyle/>
        <a:p>
          <a:endParaRPr lang="fr-FR"/>
        </a:p>
      </dgm:t>
    </dgm:pt>
    <dgm:pt modelId="{4F810E26-2B12-4C29-BC2C-967CB920D142}" type="sibTrans" cxnId="{23B1B9FC-F9BB-479C-9E44-BF985C0EAA71}">
      <dgm:prSet/>
      <dgm:spPr/>
      <dgm:t>
        <a:bodyPr/>
        <a:lstStyle/>
        <a:p>
          <a:endParaRPr lang="fr-FR"/>
        </a:p>
      </dgm:t>
    </dgm:pt>
    <dgm:pt modelId="{1D375C23-63F7-47E0-A916-44AC5AB656A2}" type="pres">
      <dgm:prSet presAssocID="{626A21C3-7286-412A-8279-054783D59F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DC3A7FD-53FB-4591-A97C-72FE38BD2011}" type="pres">
      <dgm:prSet presAssocID="{17F7B77E-5861-4D21-AF5A-878A6D0971AB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2E844E-E9DC-42CF-A4ED-32F8A75B8DBF}" type="pres">
      <dgm:prSet presAssocID="{17F7B77E-5861-4D21-AF5A-878A6D0971AB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05FD0F-96B4-49CC-8113-6E153CE78159}" type="pres">
      <dgm:prSet presAssocID="{0D9AA9C8-0C3F-47AC-BDE7-1EC785A16BF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1E2C33-79E0-4FCD-A228-7F711EB1AE9C}" type="pres">
      <dgm:prSet presAssocID="{0D9AA9C8-0C3F-47AC-BDE7-1EC785A16BFB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DC79DD-C3EC-471A-9693-8A0F483CF050}" type="pres">
      <dgm:prSet presAssocID="{F498D726-9246-4B4D-9A32-A81405285B1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B82947-536C-4486-B847-D8645F824AAD}" type="pres">
      <dgm:prSet presAssocID="{F498D726-9246-4B4D-9A32-A81405285B1D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F9DEB4-4F87-4A97-9219-0B07AF6ADB53}" type="pres">
      <dgm:prSet presAssocID="{BA649F06-1FF6-469B-847A-BE6E35B1365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26855F3-ADCB-43B3-903B-5C938D577EEA}" type="pres">
      <dgm:prSet presAssocID="{BA649F06-1FF6-469B-847A-BE6E35B1365D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0C99EBC-1B16-4800-AC3B-A973FAC2B3F5}" type="presOf" srcId="{12F9FCE4-EE6E-45B6-9EA8-BFA1AC22F3C3}" destId="{941E2C33-79E0-4FCD-A228-7F711EB1AE9C}" srcOrd="0" destOrd="1" presId="urn:microsoft.com/office/officeart/2005/8/layout/vList2"/>
    <dgm:cxn modelId="{84365E55-8263-451C-8730-2D7789536B2F}" type="presOf" srcId="{AD8823A8-43BA-469D-A54F-D2D7005DD48B}" destId="{941E2C33-79E0-4FCD-A228-7F711EB1AE9C}" srcOrd="0" destOrd="0" presId="urn:microsoft.com/office/officeart/2005/8/layout/vList2"/>
    <dgm:cxn modelId="{B7B07B95-B7B4-4B0B-A9F9-65624022EDB3}" type="presOf" srcId="{17F7B77E-5861-4D21-AF5A-878A6D0971AB}" destId="{FDC3A7FD-53FB-4591-A97C-72FE38BD2011}" srcOrd="0" destOrd="0" presId="urn:microsoft.com/office/officeart/2005/8/layout/vList2"/>
    <dgm:cxn modelId="{AC0162C5-AAF4-4FE8-93F9-15FD257AFB30}" type="presOf" srcId="{626A21C3-7286-412A-8279-054783D59F53}" destId="{1D375C23-63F7-47E0-A916-44AC5AB656A2}" srcOrd="0" destOrd="0" presId="urn:microsoft.com/office/officeart/2005/8/layout/vList2"/>
    <dgm:cxn modelId="{23B1B9FC-F9BB-479C-9E44-BF985C0EAA71}" srcId="{BA649F06-1FF6-469B-847A-BE6E35B1365D}" destId="{160F83D2-1244-4597-BEB1-97F6BBE253F8}" srcOrd="1" destOrd="0" parTransId="{9A24EBF8-8694-4450-9587-E36E0DC83F69}" sibTransId="{4F810E26-2B12-4C29-BC2C-967CB920D142}"/>
    <dgm:cxn modelId="{D488A8CF-7651-4A7A-9D63-6B3376D6469B}" srcId="{F498D726-9246-4B4D-9A32-A81405285B1D}" destId="{7FEF16F2-9A8C-4DCC-A069-1213C7227072}" srcOrd="1" destOrd="0" parTransId="{295CB0E7-2B7D-4A05-A227-8A61BD3A7DC6}" sibTransId="{3747F06F-7F7F-4D12-B8B4-651018EF68F6}"/>
    <dgm:cxn modelId="{A12261EE-1CBF-41D8-8DC6-9821A78C252F}" type="presOf" srcId="{160F83D2-1244-4597-BEB1-97F6BBE253F8}" destId="{426855F3-ADCB-43B3-903B-5C938D577EEA}" srcOrd="0" destOrd="1" presId="urn:microsoft.com/office/officeart/2005/8/layout/vList2"/>
    <dgm:cxn modelId="{83B55F5F-2103-40C7-8A47-0F23C6383C6E}" srcId="{626A21C3-7286-412A-8279-054783D59F53}" destId="{BA649F06-1FF6-469B-847A-BE6E35B1365D}" srcOrd="3" destOrd="0" parTransId="{A6B2E430-CAF2-4A3A-ABE8-91E80744C2EA}" sibTransId="{D610E78D-FF7F-485A-9B90-5728F1961FEC}"/>
    <dgm:cxn modelId="{AF36AE52-1050-4D11-B249-5BD8F2F238E0}" srcId="{0D9AA9C8-0C3F-47AC-BDE7-1EC785A16BFB}" destId="{12F9FCE4-EE6E-45B6-9EA8-BFA1AC22F3C3}" srcOrd="1" destOrd="0" parTransId="{3795D8C6-561A-4008-A42D-29D9A2495F76}" sibTransId="{4D2BCFB4-99A7-4C94-88D2-BB457631F927}"/>
    <dgm:cxn modelId="{354310C8-9B2D-435B-B55B-504DA639B67A}" type="presOf" srcId="{C5FF78AB-6F07-473D-B011-3645D1D1F07B}" destId="{862E844E-E9DC-42CF-A4ED-32F8A75B8DBF}" srcOrd="0" destOrd="1" presId="urn:microsoft.com/office/officeart/2005/8/layout/vList2"/>
    <dgm:cxn modelId="{7A3F405B-B682-4BCB-ABC8-9C6B6E14383D}" srcId="{17F7B77E-5861-4D21-AF5A-878A6D0971AB}" destId="{C5FF78AB-6F07-473D-B011-3645D1D1F07B}" srcOrd="1" destOrd="0" parTransId="{3168891C-F9F3-4A78-80E3-525633B2303E}" sibTransId="{C1CC9569-98D8-4E16-B0D9-2D3B80CA2518}"/>
    <dgm:cxn modelId="{ACE0841E-21B0-48BC-BA64-17C130F2D67A}" type="presOf" srcId="{7FEF16F2-9A8C-4DCC-A069-1213C7227072}" destId="{E8B82947-536C-4486-B847-D8645F824AAD}" srcOrd="0" destOrd="1" presId="urn:microsoft.com/office/officeart/2005/8/layout/vList2"/>
    <dgm:cxn modelId="{B82AEA1B-D4FC-4DC0-91A9-460FCA5390A8}" type="presOf" srcId="{A200EC51-28D2-47F9-8F5F-10E74964480F}" destId="{862E844E-E9DC-42CF-A4ED-32F8A75B8DBF}" srcOrd="0" destOrd="0" presId="urn:microsoft.com/office/officeart/2005/8/layout/vList2"/>
    <dgm:cxn modelId="{F8E35493-69C8-45DB-9A6E-46E2688D4596}" type="presOf" srcId="{421F7D31-4D42-4AF3-B58A-2BB59E0618BA}" destId="{E8B82947-536C-4486-B847-D8645F824AAD}" srcOrd="0" destOrd="0" presId="urn:microsoft.com/office/officeart/2005/8/layout/vList2"/>
    <dgm:cxn modelId="{F33CE11A-C23D-439B-BC94-B1685889E8E1}" type="presOf" srcId="{0D9AA9C8-0C3F-47AC-BDE7-1EC785A16BFB}" destId="{C805FD0F-96B4-49CC-8113-6E153CE78159}" srcOrd="0" destOrd="0" presId="urn:microsoft.com/office/officeart/2005/8/layout/vList2"/>
    <dgm:cxn modelId="{F076E4FA-4B22-4BE7-B1DF-E2DFF1978DCA}" srcId="{17F7B77E-5861-4D21-AF5A-878A6D0971AB}" destId="{A200EC51-28D2-47F9-8F5F-10E74964480F}" srcOrd="0" destOrd="0" parTransId="{2D4E1A83-AE48-4C87-ACDB-E58BA08B012E}" sibTransId="{87884DA1-A3B6-4B54-B6A4-AAFFDC8F5C1F}"/>
    <dgm:cxn modelId="{839B77DB-66DF-4ED7-9EB3-216A353952A6}" type="presOf" srcId="{BA649F06-1FF6-469B-847A-BE6E35B1365D}" destId="{1EF9DEB4-4F87-4A97-9219-0B07AF6ADB53}" srcOrd="0" destOrd="0" presId="urn:microsoft.com/office/officeart/2005/8/layout/vList2"/>
    <dgm:cxn modelId="{DFC0DABD-EF02-43C7-AB4D-FCF34C0B2056}" srcId="{626A21C3-7286-412A-8279-054783D59F53}" destId="{17F7B77E-5861-4D21-AF5A-878A6D0971AB}" srcOrd="0" destOrd="0" parTransId="{5631C8A6-7729-405B-A7DF-54A023B6F3AB}" sibTransId="{98FE6565-7499-47FE-99E1-F28C5DD95F37}"/>
    <dgm:cxn modelId="{2D318D00-82BA-4B51-B51E-64F55E025EE2}" srcId="{0D9AA9C8-0C3F-47AC-BDE7-1EC785A16BFB}" destId="{AD8823A8-43BA-469D-A54F-D2D7005DD48B}" srcOrd="0" destOrd="0" parTransId="{98E417EA-B2D4-468B-9ADF-F850F0DDADA9}" sibTransId="{281B378F-0007-4EF6-97A9-C35B293E229A}"/>
    <dgm:cxn modelId="{7703A507-9F1D-4D93-B325-89CAA719FBE1}" srcId="{BA649F06-1FF6-469B-847A-BE6E35B1365D}" destId="{FDC1DC6F-9F2A-451C-854B-53A3DD95DDC7}" srcOrd="0" destOrd="0" parTransId="{7BDE4850-7775-4D53-B969-BD05247D8723}" sibTransId="{1304E183-07A9-420A-AC33-73EC0F269D88}"/>
    <dgm:cxn modelId="{F437995B-53EC-49DD-81BF-7B83EC68C860}" type="presOf" srcId="{F498D726-9246-4B4D-9A32-A81405285B1D}" destId="{E9DC79DD-C3EC-471A-9693-8A0F483CF050}" srcOrd="0" destOrd="0" presId="urn:microsoft.com/office/officeart/2005/8/layout/vList2"/>
    <dgm:cxn modelId="{182E5FBB-87BB-43F4-8655-0F2636315B42}" srcId="{626A21C3-7286-412A-8279-054783D59F53}" destId="{0D9AA9C8-0C3F-47AC-BDE7-1EC785A16BFB}" srcOrd="1" destOrd="0" parTransId="{051F915D-C87B-4B5F-993F-4236C3594B12}" sibTransId="{7FE9BABC-EEBD-4D8A-9649-138C1C6291CD}"/>
    <dgm:cxn modelId="{3A2A4B0B-9752-4F05-BE2D-B6330124D0CA}" srcId="{626A21C3-7286-412A-8279-054783D59F53}" destId="{F498D726-9246-4B4D-9A32-A81405285B1D}" srcOrd="2" destOrd="0" parTransId="{52E6DF1F-4B02-4F9C-A50A-74D05EAE1F16}" sibTransId="{DE31B3C9-6658-4959-B204-B3CDC332CCDE}"/>
    <dgm:cxn modelId="{CA1ACAC0-D2A8-4524-AC10-682E32C5036A}" srcId="{F498D726-9246-4B4D-9A32-A81405285B1D}" destId="{421F7D31-4D42-4AF3-B58A-2BB59E0618BA}" srcOrd="0" destOrd="0" parTransId="{9597F31E-4AEA-4D48-82D0-0FBE99FDA149}" sibTransId="{9F511173-E74D-4F2E-B526-D9F07703E847}"/>
    <dgm:cxn modelId="{D38BE4D1-77B5-403A-84CD-5157A416172A}" type="presOf" srcId="{FDC1DC6F-9F2A-451C-854B-53A3DD95DDC7}" destId="{426855F3-ADCB-43B3-903B-5C938D577EEA}" srcOrd="0" destOrd="0" presId="urn:microsoft.com/office/officeart/2005/8/layout/vList2"/>
    <dgm:cxn modelId="{2EC656D7-3E6C-4D51-9D70-65E0A6CA102E}" type="presParOf" srcId="{1D375C23-63F7-47E0-A916-44AC5AB656A2}" destId="{FDC3A7FD-53FB-4591-A97C-72FE38BD2011}" srcOrd="0" destOrd="0" presId="urn:microsoft.com/office/officeart/2005/8/layout/vList2"/>
    <dgm:cxn modelId="{0C25B786-EF33-4452-9CD4-402E7654D0E6}" type="presParOf" srcId="{1D375C23-63F7-47E0-A916-44AC5AB656A2}" destId="{862E844E-E9DC-42CF-A4ED-32F8A75B8DBF}" srcOrd="1" destOrd="0" presId="urn:microsoft.com/office/officeart/2005/8/layout/vList2"/>
    <dgm:cxn modelId="{19D26ED8-A069-4C30-A857-5E007E55BA45}" type="presParOf" srcId="{1D375C23-63F7-47E0-A916-44AC5AB656A2}" destId="{C805FD0F-96B4-49CC-8113-6E153CE78159}" srcOrd="2" destOrd="0" presId="urn:microsoft.com/office/officeart/2005/8/layout/vList2"/>
    <dgm:cxn modelId="{D89EFD13-A2A5-46BF-B5E5-1F7FD33DCB26}" type="presParOf" srcId="{1D375C23-63F7-47E0-A916-44AC5AB656A2}" destId="{941E2C33-79E0-4FCD-A228-7F711EB1AE9C}" srcOrd="3" destOrd="0" presId="urn:microsoft.com/office/officeart/2005/8/layout/vList2"/>
    <dgm:cxn modelId="{F17E7CA7-E5EA-4075-A25F-13F3D3351246}" type="presParOf" srcId="{1D375C23-63F7-47E0-A916-44AC5AB656A2}" destId="{E9DC79DD-C3EC-471A-9693-8A0F483CF050}" srcOrd="4" destOrd="0" presId="urn:microsoft.com/office/officeart/2005/8/layout/vList2"/>
    <dgm:cxn modelId="{F6027BAF-30B5-4C29-81AF-A0458566B400}" type="presParOf" srcId="{1D375C23-63F7-47E0-A916-44AC5AB656A2}" destId="{E8B82947-536C-4486-B847-D8645F824AAD}" srcOrd="5" destOrd="0" presId="urn:microsoft.com/office/officeart/2005/8/layout/vList2"/>
    <dgm:cxn modelId="{B6625A5D-5E9C-449E-BA22-8B4DD2AD36C6}" type="presParOf" srcId="{1D375C23-63F7-47E0-A916-44AC5AB656A2}" destId="{1EF9DEB4-4F87-4A97-9219-0B07AF6ADB53}" srcOrd="6" destOrd="0" presId="urn:microsoft.com/office/officeart/2005/8/layout/vList2"/>
    <dgm:cxn modelId="{741ACD80-ACE0-41E3-A20B-9AB36E0B62B7}" type="presParOf" srcId="{1D375C23-63F7-47E0-A916-44AC5AB656A2}" destId="{426855F3-ADCB-43B3-903B-5C938D577EE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0AF02-3EAE-4285-867F-93AF02B3C83D}">
      <dsp:nvSpPr>
        <dsp:cNvPr id="0" name=""/>
        <dsp:cNvSpPr/>
      </dsp:nvSpPr>
      <dsp:spPr>
        <a:xfrm>
          <a:off x="0" y="0"/>
          <a:ext cx="4366629" cy="805844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/>
            <a:t>Moyse Paul</a:t>
          </a:r>
          <a:endParaRPr lang="fr-FR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 Chef de projet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 Organisation globale de l’équipe</a:t>
          </a:r>
          <a:endParaRPr lang="fr-FR" sz="1100" kern="1200" dirty="0"/>
        </a:p>
      </dsp:txBody>
      <dsp:txXfrm>
        <a:off x="953910" y="0"/>
        <a:ext cx="3412718" cy="805844"/>
      </dsp:txXfrm>
    </dsp:sp>
    <dsp:sp modelId="{B8A2310C-9729-43AD-B82F-BCA3AFF90378}">
      <dsp:nvSpPr>
        <dsp:cNvPr id="0" name=""/>
        <dsp:cNvSpPr/>
      </dsp:nvSpPr>
      <dsp:spPr>
        <a:xfrm>
          <a:off x="80584" y="80584"/>
          <a:ext cx="873325" cy="644675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6256" t="-10381" r="18768" b="-13071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DDBEE-5DCD-4814-94A7-68C9C5873D20}">
      <dsp:nvSpPr>
        <dsp:cNvPr id="0" name=""/>
        <dsp:cNvSpPr/>
      </dsp:nvSpPr>
      <dsp:spPr>
        <a:xfrm>
          <a:off x="0" y="886429"/>
          <a:ext cx="4366629" cy="805844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174038"/>
            <a:satOff val="-21440"/>
            <a:lumOff val="24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/>
            <a:t>Damien Desmarets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 Responsable commerciale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 Responsable communication</a:t>
          </a:r>
          <a:endParaRPr lang="fr-FR" sz="1100" kern="1200" dirty="0"/>
        </a:p>
      </dsp:txBody>
      <dsp:txXfrm>
        <a:off x="953910" y="886429"/>
        <a:ext cx="3412718" cy="805844"/>
      </dsp:txXfrm>
    </dsp:sp>
    <dsp:sp modelId="{4FFCCC87-3351-4D4B-9ED5-0696245C1232}">
      <dsp:nvSpPr>
        <dsp:cNvPr id="0" name=""/>
        <dsp:cNvSpPr/>
      </dsp:nvSpPr>
      <dsp:spPr>
        <a:xfrm>
          <a:off x="80584" y="967013"/>
          <a:ext cx="873325" cy="644675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6481" t="1699" r="15021" b="-337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FB421-2EE9-460F-911C-FBAAD5A9F499}">
      <dsp:nvSpPr>
        <dsp:cNvPr id="0" name=""/>
        <dsp:cNvSpPr/>
      </dsp:nvSpPr>
      <dsp:spPr>
        <a:xfrm>
          <a:off x="0" y="1772858"/>
          <a:ext cx="4366629" cy="805844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348075"/>
            <a:satOff val="-42880"/>
            <a:lumOff val="492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/>
            <a:t>William </a:t>
          </a:r>
          <a:r>
            <a:rPr lang="fr-FR" sz="1400" b="1" kern="1200" dirty="0" err="1" smtClean="0"/>
            <a:t>Ilhe</a:t>
          </a:r>
          <a:endParaRPr lang="fr-FR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 Programmeur en chef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 Responsable de l’architecture logiciel</a:t>
          </a:r>
          <a:endParaRPr lang="fr-FR" sz="1100" kern="1200" dirty="0"/>
        </a:p>
      </dsp:txBody>
      <dsp:txXfrm>
        <a:off x="953910" y="1772858"/>
        <a:ext cx="3412718" cy="805844"/>
      </dsp:txXfrm>
    </dsp:sp>
    <dsp:sp modelId="{9E0CE59E-3899-44A9-A029-9F8A39B05C37}">
      <dsp:nvSpPr>
        <dsp:cNvPr id="0" name=""/>
        <dsp:cNvSpPr/>
      </dsp:nvSpPr>
      <dsp:spPr>
        <a:xfrm>
          <a:off x="80584" y="1853442"/>
          <a:ext cx="873325" cy="644675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6896" t="-952" r="6820" b="-864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429C2-F500-4737-A2A3-786B6B8A367A}">
      <dsp:nvSpPr>
        <dsp:cNvPr id="0" name=""/>
        <dsp:cNvSpPr/>
      </dsp:nvSpPr>
      <dsp:spPr>
        <a:xfrm>
          <a:off x="0" y="2659287"/>
          <a:ext cx="4366629" cy="805844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174038"/>
            <a:satOff val="-21440"/>
            <a:lumOff val="24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/>
            <a:t>Arnaud </a:t>
          </a:r>
          <a:r>
            <a:rPr lang="fr-FR" sz="1400" b="1" kern="1200" dirty="0" err="1" smtClean="0"/>
            <a:t>Legeas</a:t>
          </a:r>
          <a:endParaRPr lang="fr-FR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 Administrateur système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 Responsable de l’architecture matérielle</a:t>
          </a:r>
          <a:endParaRPr lang="fr-FR" sz="1100" kern="1200" dirty="0"/>
        </a:p>
      </dsp:txBody>
      <dsp:txXfrm>
        <a:off x="953910" y="2659287"/>
        <a:ext cx="3412718" cy="805844"/>
      </dsp:txXfrm>
    </dsp:sp>
    <dsp:sp modelId="{3CA7C749-46E5-4F83-8626-44693C4372A2}">
      <dsp:nvSpPr>
        <dsp:cNvPr id="0" name=""/>
        <dsp:cNvSpPr/>
      </dsp:nvSpPr>
      <dsp:spPr>
        <a:xfrm>
          <a:off x="80584" y="2739872"/>
          <a:ext cx="873325" cy="644675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805" t="-15118" r="7896" b="-1820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3A7FD-53FB-4591-A97C-72FE38BD2011}">
      <dsp:nvSpPr>
        <dsp:cNvPr id="0" name=""/>
        <dsp:cNvSpPr/>
      </dsp:nvSpPr>
      <dsp:spPr>
        <a:xfrm>
          <a:off x="0" y="85557"/>
          <a:ext cx="4482407" cy="48906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Modulable</a:t>
          </a:r>
          <a:endParaRPr lang="fr-FR" sz="1900" kern="1200" dirty="0"/>
        </a:p>
      </dsp:txBody>
      <dsp:txXfrm>
        <a:off x="23874" y="109431"/>
        <a:ext cx="4434659" cy="441312"/>
      </dsp:txXfrm>
    </dsp:sp>
    <dsp:sp modelId="{862E844E-E9DC-42CF-A4ED-32F8A75B8DBF}">
      <dsp:nvSpPr>
        <dsp:cNvPr id="0" name=""/>
        <dsp:cNvSpPr/>
      </dsp:nvSpPr>
      <dsp:spPr>
        <a:xfrm>
          <a:off x="0" y="5746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N clients : aucune limite</a:t>
          </a:r>
          <a:endParaRPr lang="fr-FR" sz="1500" kern="1200" dirty="0"/>
        </a:p>
      </dsp:txBody>
      <dsp:txXfrm>
        <a:off x="0" y="574617"/>
        <a:ext cx="4482407" cy="314640"/>
      </dsp:txXfrm>
    </dsp:sp>
    <dsp:sp modelId="{C805FD0F-96B4-49CC-8113-6E153CE78159}">
      <dsp:nvSpPr>
        <dsp:cNvPr id="0" name=""/>
        <dsp:cNvSpPr/>
      </dsp:nvSpPr>
      <dsp:spPr>
        <a:xfrm>
          <a:off x="0" y="889257"/>
          <a:ext cx="4482407" cy="489060"/>
        </a:xfrm>
        <a:prstGeom prst="roundRect">
          <a:avLst/>
        </a:prstGeom>
        <a:solidFill>
          <a:schemeClr val="accent3">
            <a:shade val="50000"/>
            <a:hueOff val="139230"/>
            <a:satOff val="-17152"/>
            <a:lumOff val="196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Léger</a:t>
          </a:r>
          <a:endParaRPr lang="fr-FR" sz="1900" kern="1200" dirty="0"/>
        </a:p>
      </dsp:txBody>
      <dsp:txXfrm>
        <a:off x="23874" y="913131"/>
        <a:ext cx="4434659" cy="441312"/>
      </dsp:txXfrm>
    </dsp:sp>
    <dsp:sp modelId="{941E2C33-79E0-4FCD-A228-7F711EB1AE9C}">
      <dsp:nvSpPr>
        <dsp:cNvPr id="0" name=""/>
        <dsp:cNvSpPr/>
      </dsp:nvSpPr>
      <dsp:spPr>
        <a:xfrm>
          <a:off x="0" y="13783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Utilisation des performances limités</a:t>
          </a:r>
          <a:endParaRPr lang="fr-FR" sz="1500" kern="1200" dirty="0"/>
        </a:p>
      </dsp:txBody>
      <dsp:txXfrm>
        <a:off x="0" y="1378317"/>
        <a:ext cx="4482407" cy="314640"/>
      </dsp:txXfrm>
    </dsp:sp>
    <dsp:sp modelId="{E9DC79DD-C3EC-471A-9693-8A0F483CF050}">
      <dsp:nvSpPr>
        <dsp:cNvPr id="0" name=""/>
        <dsp:cNvSpPr/>
      </dsp:nvSpPr>
      <dsp:spPr>
        <a:xfrm>
          <a:off x="0" y="1692957"/>
          <a:ext cx="4482407" cy="489060"/>
        </a:xfrm>
        <a:prstGeom prst="roundRect">
          <a:avLst/>
        </a:prstGeom>
        <a:solidFill>
          <a:schemeClr val="accent3">
            <a:shade val="50000"/>
            <a:hueOff val="278460"/>
            <a:satOff val="-34304"/>
            <a:lumOff val="393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Ecologique</a:t>
          </a:r>
          <a:endParaRPr lang="fr-FR" sz="1900" kern="1200" dirty="0"/>
        </a:p>
      </dsp:txBody>
      <dsp:txXfrm>
        <a:off x="23874" y="1716831"/>
        <a:ext cx="4434659" cy="441312"/>
      </dsp:txXfrm>
    </dsp:sp>
    <dsp:sp modelId="{E8B82947-536C-4486-B847-D8645F824AAD}">
      <dsp:nvSpPr>
        <dsp:cNvPr id="0" name=""/>
        <dsp:cNvSpPr/>
      </dsp:nvSpPr>
      <dsp:spPr>
        <a:xfrm>
          <a:off x="0" y="21820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Régulation du chauffage </a:t>
          </a:r>
          <a:endParaRPr lang="fr-FR" sz="1500" kern="1200" dirty="0"/>
        </a:p>
      </dsp:txBody>
      <dsp:txXfrm>
        <a:off x="0" y="2182017"/>
        <a:ext cx="4482407" cy="314640"/>
      </dsp:txXfrm>
    </dsp:sp>
    <dsp:sp modelId="{1EF9DEB4-4F87-4A97-9219-0B07AF6ADB53}">
      <dsp:nvSpPr>
        <dsp:cNvPr id="0" name=""/>
        <dsp:cNvSpPr/>
      </dsp:nvSpPr>
      <dsp:spPr>
        <a:xfrm>
          <a:off x="0" y="2496657"/>
          <a:ext cx="4482407" cy="489060"/>
        </a:xfrm>
        <a:prstGeom prst="roundRect">
          <a:avLst/>
        </a:prstGeom>
        <a:solidFill>
          <a:schemeClr val="accent3">
            <a:shade val="50000"/>
            <a:hueOff val="278460"/>
            <a:satOff val="-34304"/>
            <a:lumOff val="393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Portatif</a:t>
          </a:r>
          <a:endParaRPr lang="fr-FR" sz="1900" kern="1200" dirty="0"/>
        </a:p>
      </dsp:txBody>
      <dsp:txXfrm>
        <a:off x="23874" y="2520531"/>
        <a:ext cx="4434659" cy="441312"/>
      </dsp:txXfrm>
    </dsp:sp>
    <dsp:sp modelId="{426855F3-ADCB-43B3-903B-5C938D577EEA}">
      <dsp:nvSpPr>
        <dsp:cNvPr id="0" name=""/>
        <dsp:cNvSpPr/>
      </dsp:nvSpPr>
      <dsp:spPr>
        <a:xfrm>
          <a:off x="0" y="29857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Utilisation du réseau </a:t>
          </a:r>
          <a:r>
            <a:rPr lang="fr-FR" sz="1500" kern="1200" dirty="0" err="1" smtClean="0"/>
            <a:t>WiFi</a:t>
          </a:r>
          <a:endParaRPr lang="fr-FR" sz="1500" kern="1200" dirty="0"/>
        </a:p>
      </dsp:txBody>
      <dsp:txXfrm>
        <a:off x="0" y="2985717"/>
        <a:ext cx="4482407" cy="314640"/>
      </dsp:txXfrm>
    </dsp:sp>
    <dsp:sp modelId="{201E302C-39B4-4640-9241-0BC6CCF80B72}">
      <dsp:nvSpPr>
        <dsp:cNvPr id="0" name=""/>
        <dsp:cNvSpPr/>
      </dsp:nvSpPr>
      <dsp:spPr>
        <a:xfrm>
          <a:off x="0" y="3300356"/>
          <a:ext cx="4482407" cy="489060"/>
        </a:xfrm>
        <a:prstGeom prst="roundRect">
          <a:avLst/>
        </a:prstGeom>
        <a:solidFill>
          <a:schemeClr val="accent3">
            <a:shade val="50000"/>
            <a:hueOff val="139230"/>
            <a:satOff val="-17152"/>
            <a:lumOff val="196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Economique</a:t>
          </a:r>
          <a:endParaRPr lang="fr-FR" sz="1900" kern="1200" dirty="0"/>
        </a:p>
      </dsp:txBody>
      <dsp:txXfrm>
        <a:off x="23874" y="3324230"/>
        <a:ext cx="4434659" cy="441312"/>
      </dsp:txXfrm>
    </dsp:sp>
    <dsp:sp modelId="{AE691AC5-A892-4D2E-9A04-3713679C63B2}">
      <dsp:nvSpPr>
        <dsp:cNvPr id="0" name=""/>
        <dsp:cNvSpPr/>
      </dsp:nvSpPr>
      <dsp:spPr>
        <a:xfrm>
          <a:off x="0" y="37894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Solution la moins cher du marché en France</a:t>
          </a:r>
          <a:endParaRPr lang="fr-FR" sz="1500" kern="1200" dirty="0"/>
        </a:p>
      </dsp:txBody>
      <dsp:txXfrm>
        <a:off x="0" y="3789417"/>
        <a:ext cx="4482407" cy="314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3A7FD-53FB-4591-A97C-72FE38BD2011}">
      <dsp:nvSpPr>
        <dsp:cNvPr id="0" name=""/>
        <dsp:cNvSpPr/>
      </dsp:nvSpPr>
      <dsp:spPr>
        <a:xfrm>
          <a:off x="0" y="85557"/>
          <a:ext cx="4482407" cy="48906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Modulable</a:t>
          </a:r>
          <a:endParaRPr lang="fr-FR" sz="1900" kern="1200" dirty="0"/>
        </a:p>
      </dsp:txBody>
      <dsp:txXfrm>
        <a:off x="23874" y="109431"/>
        <a:ext cx="4434659" cy="441312"/>
      </dsp:txXfrm>
    </dsp:sp>
    <dsp:sp modelId="{862E844E-E9DC-42CF-A4ED-32F8A75B8DBF}">
      <dsp:nvSpPr>
        <dsp:cNvPr id="0" name=""/>
        <dsp:cNvSpPr/>
      </dsp:nvSpPr>
      <dsp:spPr>
        <a:xfrm>
          <a:off x="0" y="5746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N clients : aucune limite</a:t>
          </a:r>
          <a:endParaRPr lang="fr-FR" sz="1500" kern="1200" dirty="0"/>
        </a:p>
      </dsp:txBody>
      <dsp:txXfrm>
        <a:off x="0" y="574617"/>
        <a:ext cx="4482407" cy="314640"/>
      </dsp:txXfrm>
    </dsp:sp>
    <dsp:sp modelId="{C805FD0F-96B4-49CC-8113-6E153CE78159}">
      <dsp:nvSpPr>
        <dsp:cNvPr id="0" name=""/>
        <dsp:cNvSpPr/>
      </dsp:nvSpPr>
      <dsp:spPr>
        <a:xfrm>
          <a:off x="0" y="889257"/>
          <a:ext cx="4482407" cy="489060"/>
        </a:xfrm>
        <a:prstGeom prst="roundRect">
          <a:avLst/>
        </a:prstGeom>
        <a:solidFill>
          <a:schemeClr val="accent3">
            <a:shade val="50000"/>
            <a:hueOff val="139230"/>
            <a:satOff val="-17152"/>
            <a:lumOff val="196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Léger</a:t>
          </a:r>
          <a:endParaRPr lang="fr-FR" sz="1900" kern="1200" dirty="0"/>
        </a:p>
      </dsp:txBody>
      <dsp:txXfrm>
        <a:off x="23874" y="913131"/>
        <a:ext cx="4434659" cy="441312"/>
      </dsp:txXfrm>
    </dsp:sp>
    <dsp:sp modelId="{941E2C33-79E0-4FCD-A228-7F711EB1AE9C}">
      <dsp:nvSpPr>
        <dsp:cNvPr id="0" name=""/>
        <dsp:cNvSpPr/>
      </dsp:nvSpPr>
      <dsp:spPr>
        <a:xfrm>
          <a:off x="0" y="13783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Utilisation des performances limités</a:t>
          </a:r>
          <a:endParaRPr lang="fr-FR" sz="1500" kern="1200" dirty="0"/>
        </a:p>
      </dsp:txBody>
      <dsp:txXfrm>
        <a:off x="0" y="1378317"/>
        <a:ext cx="4482407" cy="314640"/>
      </dsp:txXfrm>
    </dsp:sp>
    <dsp:sp modelId="{E9DC79DD-C3EC-471A-9693-8A0F483CF050}">
      <dsp:nvSpPr>
        <dsp:cNvPr id="0" name=""/>
        <dsp:cNvSpPr/>
      </dsp:nvSpPr>
      <dsp:spPr>
        <a:xfrm>
          <a:off x="0" y="1692957"/>
          <a:ext cx="4482407" cy="489060"/>
        </a:xfrm>
        <a:prstGeom prst="roundRect">
          <a:avLst/>
        </a:prstGeom>
        <a:solidFill>
          <a:schemeClr val="accent3">
            <a:shade val="50000"/>
            <a:hueOff val="278460"/>
            <a:satOff val="-34304"/>
            <a:lumOff val="393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Ecologique</a:t>
          </a:r>
          <a:endParaRPr lang="fr-FR" sz="1900" kern="1200" dirty="0"/>
        </a:p>
      </dsp:txBody>
      <dsp:txXfrm>
        <a:off x="23874" y="1716831"/>
        <a:ext cx="4434659" cy="441312"/>
      </dsp:txXfrm>
    </dsp:sp>
    <dsp:sp modelId="{E8B82947-536C-4486-B847-D8645F824AAD}">
      <dsp:nvSpPr>
        <dsp:cNvPr id="0" name=""/>
        <dsp:cNvSpPr/>
      </dsp:nvSpPr>
      <dsp:spPr>
        <a:xfrm>
          <a:off x="0" y="21820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Régulation du chauffage </a:t>
          </a:r>
          <a:endParaRPr lang="fr-FR" sz="1500" kern="1200" dirty="0"/>
        </a:p>
      </dsp:txBody>
      <dsp:txXfrm>
        <a:off x="0" y="2182017"/>
        <a:ext cx="4482407" cy="314640"/>
      </dsp:txXfrm>
    </dsp:sp>
    <dsp:sp modelId="{1EF9DEB4-4F87-4A97-9219-0B07AF6ADB53}">
      <dsp:nvSpPr>
        <dsp:cNvPr id="0" name=""/>
        <dsp:cNvSpPr/>
      </dsp:nvSpPr>
      <dsp:spPr>
        <a:xfrm>
          <a:off x="0" y="2496657"/>
          <a:ext cx="4482407" cy="489060"/>
        </a:xfrm>
        <a:prstGeom prst="roundRect">
          <a:avLst/>
        </a:prstGeom>
        <a:solidFill>
          <a:schemeClr val="accent3">
            <a:shade val="50000"/>
            <a:hueOff val="278460"/>
            <a:satOff val="-34304"/>
            <a:lumOff val="393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Portatif</a:t>
          </a:r>
          <a:endParaRPr lang="fr-FR" sz="1900" kern="1200" dirty="0"/>
        </a:p>
      </dsp:txBody>
      <dsp:txXfrm>
        <a:off x="23874" y="2520531"/>
        <a:ext cx="4434659" cy="441312"/>
      </dsp:txXfrm>
    </dsp:sp>
    <dsp:sp modelId="{426855F3-ADCB-43B3-903B-5C938D577EEA}">
      <dsp:nvSpPr>
        <dsp:cNvPr id="0" name=""/>
        <dsp:cNvSpPr/>
      </dsp:nvSpPr>
      <dsp:spPr>
        <a:xfrm>
          <a:off x="0" y="29857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Utilisation du réseau </a:t>
          </a:r>
          <a:r>
            <a:rPr lang="fr-FR" sz="1500" kern="1200" dirty="0" err="1" smtClean="0"/>
            <a:t>WiFi</a:t>
          </a:r>
          <a:endParaRPr lang="fr-FR" sz="1500" kern="1200" dirty="0"/>
        </a:p>
      </dsp:txBody>
      <dsp:txXfrm>
        <a:off x="0" y="2985717"/>
        <a:ext cx="4482407" cy="314640"/>
      </dsp:txXfrm>
    </dsp:sp>
    <dsp:sp modelId="{201E302C-39B4-4640-9241-0BC6CCF80B72}">
      <dsp:nvSpPr>
        <dsp:cNvPr id="0" name=""/>
        <dsp:cNvSpPr/>
      </dsp:nvSpPr>
      <dsp:spPr>
        <a:xfrm>
          <a:off x="0" y="3300356"/>
          <a:ext cx="4482407" cy="489060"/>
        </a:xfrm>
        <a:prstGeom prst="roundRect">
          <a:avLst/>
        </a:prstGeom>
        <a:solidFill>
          <a:schemeClr val="accent3">
            <a:shade val="50000"/>
            <a:hueOff val="139230"/>
            <a:satOff val="-17152"/>
            <a:lumOff val="196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Economique</a:t>
          </a:r>
          <a:endParaRPr lang="fr-FR" sz="1900" kern="1200" dirty="0"/>
        </a:p>
      </dsp:txBody>
      <dsp:txXfrm>
        <a:off x="23874" y="3324230"/>
        <a:ext cx="4434659" cy="441312"/>
      </dsp:txXfrm>
    </dsp:sp>
    <dsp:sp modelId="{AE691AC5-A892-4D2E-9A04-3713679C63B2}">
      <dsp:nvSpPr>
        <dsp:cNvPr id="0" name=""/>
        <dsp:cNvSpPr/>
      </dsp:nvSpPr>
      <dsp:spPr>
        <a:xfrm>
          <a:off x="0" y="3789417"/>
          <a:ext cx="4482407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1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500" kern="1200" dirty="0" smtClean="0"/>
            <a:t>Solution la moins cher du marché en France</a:t>
          </a:r>
          <a:endParaRPr lang="fr-FR" sz="1500" kern="1200" dirty="0"/>
        </a:p>
      </dsp:txBody>
      <dsp:txXfrm>
        <a:off x="0" y="3789417"/>
        <a:ext cx="4482407" cy="314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3A7FD-53FB-4591-A97C-72FE38BD2011}">
      <dsp:nvSpPr>
        <dsp:cNvPr id="0" name=""/>
        <dsp:cNvSpPr/>
      </dsp:nvSpPr>
      <dsp:spPr>
        <a:xfrm>
          <a:off x="0" y="124886"/>
          <a:ext cx="6138950" cy="46332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Gestion de plusieurs chauffages par un actionneur</a:t>
          </a:r>
          <a:endParaRPr lang="fr-FR" sz="1800" kern="1200" dirty="0"/>
        </a:p>
      </dsp:txBody>
      <dsp:txXfrm>
        <a:off x="22617" y="147503"/>
        <a:ext cx="6093716" cy="418086"/>
      </dsp:txXfrm>
    </dsp:sp>
    <dsp:sp modelId="{862E844E-E9DC-42CF-A4ED-32F8A75B8DBF}">
      <dsp:nvSpPr>
        <dsp:cNvPr id="0" name=""/>
        <dsp:cNvSpPr/>
      </dsp:nvSpPr>
      <dsp:spPr>
        <a:xfrm>
          <a:off x="0" y="588206"/>
          <a:ext cx="6138950" cy="5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91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400" kern="1200" dirty="0" smtClean="0"/>
            <a:t>Fonction trop complexe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400" kern="1200" dirty="0" smtClean="0"/>
            <a:t>Manque de temps</a:t>
          </a:r>
          <a:endParaRPr lang="fr-FR" sz="1400" kern="1200" dirty="0"/>
        </a:p>
      </dsp:txBody>
      <dsp:txXfrm>
        <a:off x="0" y="588206"/>
        <a:ext cx="6138950" cy="521640"/>
      </dsp:txXfrm>
    </dsp:sp>
    <dsp:sp modelId="{C805FD0F-96B4-49CC-8113-6E153CE78159}">
      <dsp:nvSpPr>
        <dsp:cNvPr id="0" name=""/>
        <dsp:cNvSpPr/>
      </dsp:nvSpPr>
      <dsp:spPr>
        <a:xfrm>
          <a:off x="0" y="1109846"/>
          <a:ext cx="6138950" cy="463320"/>
        </a:xfrm>
        <a:prstGeom prst="roundRect">
          <a:avLst/>
        </a:prstGeom>
        <a:solidFill>
          <a:schemeClr val="accent3">
            <a:shade val="50000"/>
            <a:hueOff val="174038"/>
            <a:satOff val="-21440"/>
            <a:lumOff val="24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Création des trames de contrôle</a:t>
          </a:r>
          <a:endParaRPr lang="fr-FR" sz="1800" kern="1200" dirty="0"/>
        </a:p>
      </dsp:txBody>
      <dsp:txXfrm>
        <a:off x="22617" y="1132463"/>
        <a:ext cx="6093716" cy="418086"/>
      </dsp:txXfrm>
    </dsp:sp>
    <dsp:sp modelId="{941E2C33-79E0-4FCD-A228-7F711EB1AE9C}">
      <dsp:nvSpPr>
        <dsp:cNvPr id="0" name=""/>
        <dsp:cNvSpPr/>
      </dsp:nvSpPr>
      <dsp:spPr>
        <a:xfrm>
          <a:off x="0" y="1573166"/>
          <a:ext cx="6138950" cy="5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91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400" kern="1200" dirty="0" smtClean="0"/>
            <a:t>Déconnexions intempestives des actionneurs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400" kern="1200" dirty="0" smtClean="0"/>
            <a:t>Processus fils en boucle infini</a:t>
          </a:r>
          <a:endParaRPr lang="fr-FR" sz="1400" kern="1200" dirty="0"/>
        </a:p>
      </dsp:txBody>
      <dsp:txXfrm>
        <a:off x="0" y="1573166"/>
        <a:ext cx="6138950" cy="521640"/>
      </dsp:txXfrm>
    </dsp:sp>
    <dsp:sp modelId="{E9DC79DD-C3EC-471A-9693-8A0F483CF050}">
      <dsp:nvSpPr>
        <dsp:cNvPr id="0" name=""/>
        <dsp:cNvSpPr/>
      </dsp:nvSpPr>
      <dsp:spPr>
        <a:xfrm>
          <a:off x="0" y="2094806"/>
          <a:ext cx="6138950" cy="463320"/>
        </a:xfrm>
        <a:prstGeom prst="roundRect">
          <a:avLst/>
        </a:prstGeom>
        <a:solidFill>
          <a:schemeClr val="accent3">
            <a:shade val="50000"/>
            <a:hueOff val="348075"/>
            <a:satOff val="-42880"/>
            <a:lumOff val="492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Traitement des trames TCP</a:t>
          </a:r>
          <a:endParaRPr lang="fr-FR" sz="1800" kern="1200" dirty="0"/>
        </a:p>
      </dsp:txBody>
      <dsp:txXfrm>
        <a:off x="22617" y="2117423"/>
        <a:ext cx="6093716" cy="418086"/>
      </dsp:txXfrm>
    </dsp:sp>
    <dsp:sp modelId="{E8B82947-536C-4486-B847-D8645F824AAD}">
      <dsp:nvSpPr>
        <dsp:cNvPr id="0" name=""/>
        <dsp:cNvSpPr/>
      </dsp:nvSpPr>
      <dsp:spPr>
        <a:xfrm>
          <a:off x="0" y="2558126"/>
          <a:ext cx="6138950" cy="5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91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400" kern="1200" dirty="0" smtClean="0"/>
            <a:t>Perte d’informations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400" kern="1200" dirty="0" smtClean="0"/>
            <a:t>Chevauchement de trame</a:t>
          </a:r>
          <a:endParaRPr lang="fr-FR" sz="1400" kern="1200" dirty="0"/>
        </a:p>
      </dsp:txBody>
      <dsp:txXfrm>
        <a:off x="0" y="2558126"/>
        <a:ext cx="6138950" cy="521640"/>
      </dsp:txXfrm>
    </dsp:sp>
    <dsp:sp modelId="{1EF9DEB4-4F87-4A97-9219-0B07AF6ADB53}">
      <dsp:nvSpPr>
        <dsp:cNvPr id="0" name=""/>
        <dsp:cNvSpPr/>
      </dsp:nvSpPr>
      <dsp:spPr>
        <a:xfrm>
          <a:off x="0" y="3079767"/>
          <a:ext cx="6138950" cy="463320"/>
        </a:xfrm>
        <a:prstGeom prst="roundRect">
          <a:avLst/>
        </a:prstGeom>
        <a:solidFill>
          <a:schemeClr val="accent3">
            <a:shade val="50000"/>
            <a:hueOff val="174038"/>
            <a:satOff val="-21440"/>
            <a:lumOff val="24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Utilisation de mémoire partagée</a:t>
          </a:r>
          <a:endParaRPr lang="fr-FR" sz="1800" kern="1200" dirty="0"/>
        </a:p>
      </dsp:txBody>
      <dsp:txXfrm>
        <a:off x="22617" y="3102384"/>
        <a:ext cx="6093716" cy="418086"/>
      </dsp:txXfrm>
    </dsp:sp>
    <dsp:sp modelId="{426855F3-ADCB-43B3-903B-5C938D577EEA}">
      <dsp:nvSpPr>
        <dsp:cNvPr id="0" name=""/>
        <dsp:cNvSpPr/>
      </dsp:nvSpPr>
      <dsp:spPr>
        <a:xfrm>
          <a:off x="0" y="3543087"/>
          <a:ext cx="6138950" cy="5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91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400" kern="1200" dirty="0" smtClean="0"/>
            <a:t>Utilisation de plusieurs méthode d’échange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fr-FR" sz="1400" kern="1200" dirty="0" smtClean="0"/>
            <a:t>Choix d’un segment partagé</a:t>
          </a:r>
          <a:endParaRPr lang="fr-FR" sz="1400" kern="1200" dirty="0"/>
        </a:p>
      </dsp:txBody>
      <dsp:txXfrm>
        <a:off x="0" y="3543087"/>
        <a:ext cx="6138950" cy="521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FB0DE1-D418-4EA9-BDFD-2E5632763663}" type="datetime1">
              <a:rPr lang="fr-FR" smtClean="0"/>
              <a:t>21/12/2019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0BD304-4DB2-4DA8-BE69-274C9984CC7A}" type="datetime1">
              <a:rPr lang="fr-FR" smtClean="0"/>
              <a:t>21/12/2019</a:t>
            </a:fld>
            <a:endParaRPr lang="en-US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135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2089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8552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3749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2542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4908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7375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764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D63498-AA6B-4FA3-8C0C-F047B32E6A28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6D2216-24AE-4A93-BEA9-26FD9BE8D8E8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C4311B-E9D3-41DC-B3A4-2DA1CBB5303E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9393B2-D2D1-46F0-81A9-FE2ED5E7F998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90C3F-53CA-4279-A2D5-C68C34A1B7FE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E3742E-AFBE-42DF-91BB-D2D1057FFA79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D3CAEB-0D2D-466C-AFB9-F2937F51F366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92E680-0F8A-43BD-BDFD-C0D03E7F344B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7189FD-F089-49F7-A99B-945C4E0C4AF5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07288E-1786-4A50-AD68-D3D5A2E1F461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A2F46-A3F2-4FAD-B8A1-978F19EF1438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8CE1DC9-D956-40C2-BAC4-4037E3AB19CC}" type="datetime1">
              <a:rPr lang="fr-FR" noProof="0" smtClean="0"/>
              <a:t>21/12/2019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fr-FR" b="1" dirty="0" err="1">
                <a:solidFill>
                  <a:schemeClr val="bg1"/>
                </a:solidFill>
              </a:rPr>
              <a:t>Cobox</a:t>
            </a:r>
            <a:r>
              <a:rPr lang="fr-FR" dirty="0">
                <a:solidFill>
                  <a:schemeClr val="bg1"/>
                </a:solidFill>
              </a:rPr>
              <a:t/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sz="4000" dirty="0">
                <a:solidFill>
                  <a:schemeClr val="accent4"/>
                </a:solidFill>
              </a:rPr>
              <a:t>Home automation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4" name="Losange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" name="Losange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7" name="Groupe 6" descr="Icône de graphique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e lib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" name="Forme lib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pic>
        <p:nvPicPr>
          <p:cNvPr id="11" name="Image 10" descr="Résultat de recherche d'images pour &quot;isen&quot;"/>
          <p:cNvPicPr/>
          <p:nvPr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914" y1="37220" x2="1914" y2="37220"/>
                        <a14:foregroundMark x1="8333" y1="27354" x2="8333" y2="27354"/>
                        <a14:foregroundMark x1="21622" y1="32287" x2="21622" y2="32287"/>
                        <a14:foregroundMark x1="46622" y1="37220" x2="46622" y2="37220"/>
                        <a14:foregroundMark x1="52027" y1="23318" x2="52027" y2="23318"/>
                        <a14:foregroundMark x1="56757" y1="20179" x2="56757" y2="20179"/>
                        <a14:foregroundMark x1="53378" y1="6278" x2="53378" y2="6278"/>
                        <a14:foregroundMark x1="64414" y1="17040" x2="64414" y2="17040"/>
                        <a14:foregroundMark x1="66892" y1="20179" x2="66892" y2="20179"/>
                        <a14:foregroundMark x1="69820" y1="20179" x2="69820" y2="20179"/>
                        <a14:foregroundMark x1="55068" y1="51570" x2="55068" y2="51570"/>
                        <a14:foregroundMark x1="57320" y1="40359" x2="57320" y2="40359"/>
                        <a14:foregroundMark x1="59347" y1="51121" x2="59347" y2="51121"/>
                        <a14:foregroundMark x1="59459" y1="40807" x2="59459" y2="40807"/>
                        <a14:foregroundMark x1="63626" y1="47534" x2="63626" y2="47534"/>
                        <a14:foregroundMark x1="69144" y1="52018" x2="69144" y2="52018"/>
                        <a14:foregroundMark x1="74212" y1="47534" x2="74212" y2="47534"/>
                        <a14:foregroundMark x1="73198" y1="40807" x2="73198" y2="40807"/>
                        <a14:foregroundMark x1="79279" y1="49776" x2="79279" y2="49776"/>
                        <a14:foregroundMark x1="81982" y1="51121" x2="81982" y2="51121"/>
                        <a14:foregroundMark x1="81757" y1="41256" x2="81757" y2="41256"/>
                        <a14:foregroundMark x1="86937" y1="49327" x2="86937" y2="49327"/>
                        <a14:foregroundMark x1="91441" y1="61883" x2="91441" y2="61883"/>
                        <a14:foregroundMark x1="94482" y1="52915" x2="94482" y2="52915"/>
                        <a14:foregroundMark x1="98423" y1="54260" x2="98423" y2="54260"/>
                        <a14:backgroundMark x1="53041" y1="18386" x2="53041" y2="18386"/>
                        <a14:backgroundMark x1="70721" y1="17937" x2="70721" y2="17937"/>
                        <a14:backgroundMark x1="73086" y1="50673" x2="73086" y2="50673"/>
                        <a14:backgroundMark x1="67793" y1="52018" x2="67793" y2="52018"/>
                        <a14:backgroundMark x1="85473" y1="50224" x2="85473" y2="502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306"/>
          <a:stretch/>
        </p:blipFill>
        <p:spPr>
          <a:xfrm>
            <a:off x="715313" y="5848627"/>
            <a:ext cx="2389505" cy="424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Résultat de recherche d'images pour &quot;yncrea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28027"/>
            <a:ext cx="894949" cy="106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66519DA-019A-4FE5-834A-BF0A7660BE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4277" y="264558"/>
            <a:ext cx="1228725" cy="1295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8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scontent.fcdg2-1.fna.fbcdn.net/v/t1.15752-9/79886263_563974091105948_4557356176781606912_n.png?_nc_cat=102&amp;_nc_ohc=OYpEWQ2fB0AAQlCnZupoPwxtFuhqsYKWdg0qPXe7eAe_ESDtGs2shRu3Q&amp;_nc_ht=scontent.fcdg2-1.fna&amp;oh=c74bb93c95756f12c1dcfd52ed12a203&amp;oe=5E79E0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234" y="1753245"/>
            <a:ext cx="6931423" cy="450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1175583"/>
            <a:ext cx="2312657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Cobox</a:t>
            </a:r>
            <a:r>
              <a:rPr lang="fr-F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Server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931837248"/>
              </p:ext>
            </p:extLst>
          </p:nvPr>
        </p:nvGraphicFramePr>
        <p:xfrm>
          <a:off x="228599" y="1911928"/>
          <a:ext cx="4482407" cy="4189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350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8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1175583"/>
            <a:ext cx="2312657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Cobox</a:t>
            </a:r>
            <a:r>
              <a:rPr lang="fr-F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Captor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2801483719"/>
              </p:ext>
            </p:extLst>
          </p:nvPr>
        </p:nvGraphicFramePr>
        <p:xfrm>
          <a:off x="228599" y="1911928"/>
          <a:ext cx="4482407" cy="4189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https://lh3.googleusercontent.com/mAkn39wzXsP9xHntAlhZIOxtzdmOGNFSIK7W4r7AYfbqXrV3TY6MJ-trru7t17FdT1iLXyAhUirS2pgZ-ZvoRbeflGKUcI-u9cFqDxfkwiyWpGNdo3ID2kJbYw5O6zxWmbS7YD_37Bst3kiTGYrKBuB60S5nRV9-EDYKfulXXZnCj99NKUZrimvpAoF5RsVURrQg1EI6r46hktnWUSij0ZH-Xc0100FmmBWJYVDEGedhNeJQHgRVHUJ5BQkmz0-RiCu2a1zsOHTgPMgzEPHO_980JN56RSO8_vksphpwlhMkrEsdKDJ3LBu24fE_bikNAoRbH1WbB1HtqvOgNukxlLrctRBUdFGkEn3iaEFiMhROGT6t0WpDp9OhgBWpM7LqclDn0fbc_KjID7JhNVPGLRMn-yKZNtdyIBT4Tiwc9nX17pl2YcyTBbVJ9wa3ddTZXbYWdTDEJiopl9kcZN4Ga33bJ_0NxxwujV6odigssEYoDOXco1G-6HQ2Pjvq9yqwXl3OsKODnJGZJWs-k-yksi-Wfr85cliTRl4TBW8GkLOfxDP4PI65HUxjsRCxQDA7h7HtM7wfX6esr02gCk8295BgT58y73z459pTfOhvILF7Tp5HkFJAC8Q24rUdsZ5yW8zJ7mm0ulkR88hEiFLEaAOHX_GxFY3U6yi1Kv0KH1jfLBa9P_67uQ=w1881-h888-no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0" t="6763" r="38511" b="34252"/>
          <a:stretch/>
        </p:blipFill>
        <p:spPr bwMode="auto">
          <a:xfrm>
            <a:off x="6014690" y="1369482"/>
            <a:ext cx="2630546" cy="237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4-LsgmfvH8XLa3zYN-o_5xJ5pXdqf5VdFIiqi86PzwXo91ojaoXKRVCrjFMKei2TtpGD-vLlOfk5k744x6Wn83rHp3ItmimpMCrLaJyJ2JS2MnQDlRgWdQSg88lKgTn6W-m9uy-IYo9IGv9o2J19VkmI4sI-Jx79Nue7giuc7CT9Ak7Akt-L9GzZGGzKupuS0keUuFnoQHQFmdzbG3PHTxl8sYXs3o4Acu7OsrGtj9P51vNzozyqTKCP0DuSkPYM_O6XslvSxr3NOXB8fIRzcFVuFDR1VO5N3XsqtEQXfdDCIn5IgGP2b22XvR4Q3Z9XPd0bMwvEzKm53OwcTL2tKGlhtpuf22--rB1wgHFWDqwLIcxhfXOcNeZV1qPtteMX3qbUPPwr9vmfjDqSgMZa54a3Whe0sSybxaLhRfo37QYSc2QU6GDdhfAnzUEqVsZii0tFo6qn16ex49uFnnX1xGzYuo4fvPOJL23oe8Yr-Bstvk56Jrx8wDT7flIqZraqLpA2-LsCH-W48BmRat8pZEC-T3-aPwIPT0gVux2mva_3DjS9RIeh9Dz-y2xRqD0enUhsCS-ugQCIsPkot-0xYX_SF_U5cFzzLQOiqefNvOqtyC2E-f5VBQPOUJMVUJhV5_wE19FkAtL05K59jQFEZP4aMdm_CSmby-oe5EraUVDZrreGGCN-pQ=w1881-h888-no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6" t="9798" r="31410" b="26935"/>
          <a:stretch/>
        </p:blipFill>
        <p:spPr bwMode="auto">
          <a:xfrm>
            <a:off x="7425757" y="3934164"/>
            <a:ext cx="3938928" cy="261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8729343" y="2461336"/>
            <a:ext cx="2312657" cy="1938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ESP 8266 : </a:t>
            </a:r>
            <a:r>
              <a:rPr lang="fr-F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Weemos</a:t>
            </a:r>
            <a:r>
              <a:rPr lang="fr-F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D1 mini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5113100" y="5154896"/>
            <a:ext cx="2312657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DHT 22 : Température </a:t>
            </a:r>
          </a:p>
          <a:p>
            <a:pPr algn="ctr" rtl="0"/>
            <a:r>
              <a:rPr lang="fr-F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 humidité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36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8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1175583"/>
            <a:ext cx="2996739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Difficultés rencontrées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794914874"/>
              </p:ext>
            </p:extLst>
          </p:nvPr>
        </p:nvGraphicFramePr>
        <p:xfrm>
          <a:off x="228599" y="2044932"/>
          <a:ext cx="6138950" cy="4189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à coins arrondis 1"/>
          <p:cNvSpPr/>
          <p:nvPr/>
        </p:nvSpPr>
        <p:spPr>
          <a:xfrm>
            <a:off x="7538690" y="2003369"/>
            <a:ext cx="4099128" cy="11055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Modification de la structure logicielle</a:t>
            </a:r>
            <a:endParaRPr lang="fr-FR" b="1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7538690" y="3452555"/>
            <a:ext cx="4099128" cy="11055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Création d’un système de contrôle de signe de vie</a:t>
            </a:r>
            <a:endParaRPr lang="fr-FR" b="1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538690" y="4901741"/>
            <a:ext cx="4099128" cy="11055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Adaptation des méthode de transmission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72624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10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marché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Graphique 3" descr="Cette image est un graphique à barres. ">
            <a:extLst>
              <a:ext uri="{FF2B5EF4-FFF2-40B4-BE49-F238E27FC236}">
                <a16:creationId xmlns:a16="http://schemas.microsoft.com/office/drawing/2014/main" id="{8B833BE5-F2DA-4155-B25C-866FA190E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474375"/>
              </p:ext>
            </p:extLst>
          </p:nvPr>
        </p:nvGraphicFramePr>
        <p:xfrm>
          <a:off x="522777" y="1511873"/>
          <a:ext cx="6551476" cy="4367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46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Forte demande liée au prix fort abordable, et l’intéressement croissant pour la domotique</a:t>
            </a: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3546456"/>
            <a:ext cx="4268298" cy="46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Mise en redondance possible avec une seconde infrastructure de secours 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46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Duplication envisagée vers la supervision des portes / fenêtres, climatisation et électroménager</a:t>
            </a:r>
          </a:p>
        </p:txBody>
      </p:sp>
      <p:sp>
        <p:nvSpPr>
          <p:cNvPr id="15" name="Forme libre 931" descr="Icône de graphique en courbes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16" name="Groupe 15" descr="Cette image est une icône représentant quatre feuilles de papier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415218" y="4652698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orme libre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8" name="Forme libre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" name="Forme libre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0" name="Forme libre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21" name="Groupe 20" descr="Cette image est une icône représentant deux feuilles de papier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9391405" y="3139847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orme libre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3" name="Forme libre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4" name="Forme libre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5" name="Forme libre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e 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3" name="Losange 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15" name="Titr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fr-FR" sz="7200" b="1" dirty="0">
                <a:solidFill>
                  <a:schemeClr val="bg1"/>
                </a:solidFill>
              </a:rPr>
              <a:t>Merci</a:t>
            </a:r>
            <a:endParaRPr lang="fr-FR" sz="7200" dirty="0">
              <a:solidFill>
                <a:schemeClr val="accent4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8783C34-4993-4647-93AA-81FF5E77C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248668"/>
            <a:ext cx="1228725" cy="1295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Présentation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COBOX</a:t>
            </a:r>
          </a:p>
        </p:txBody>
      </p:sp>
      <p:sp>
        <p:nvSpPr>
          <p:cNvPr id="16" name="Rectangle : Coins arrondis 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        Contrôle et supervision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9" name="Rectangle : Coins arrondis 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      Température d’un foyer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1" name="Rectangle : Coins arrondis 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    Actionneurs distants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5" name="Rectangle : Coins arrondis 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fr-FR" sz="1600" dirty="0"/>
              <a:t>        Centrale de domotique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7" name="Rectangle : Coins arrondis 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fr-FR" sz="1600"/>
              <a:t>       Archivage </a:t>
            </a:r>
            <a:r>
              <a:rPr lang="fr-FR" sz="1600" dirty="0"/>
              <a:t>des données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9" name="Rectangle : Coins arrondis 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 err="1"/>
              <a:t>WiFi</a:t>
            </a:r>
            <a:endParaRPr lang="fr-FR" sz="1600" dirty="0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31" name="Groupe 30" descr="Icônes de graphique à barres et en courbes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orme libre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33" name="Forme libre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34" name="Forme libre 1676" descr="Icône de case à cocher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35" name="Forme libre 4665" descr="Icône de graphique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36" name="Groupe 35" descr="Icône de personne et d’engrenage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orme libre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38" name="Forme libre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39" name="Groupe 38" descr="Icône d’engrenages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orme libre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1" name="Forme libre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42" name="Forme libre 4346" descr="Icône de graphique en boîte à moustaches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8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Appréciations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 : Coins arrondis 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POSITIF</a:t>
            </a:r>
          </a:p>
        </p:txBody>
      </p:sp>
      <p:sp>
        <p:nvSpPr>
          <p:cNvPr id="26" name="Rectangle : Coins arrondis 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NÉGATIF</a:t>
            </a:r>
          </a:p>
        </p:txBody>
      </p:sp>
      <p:sp>
        <p:nvSpPr>
          <p:cNvPr id="27" name="Rectangle : Coins arrondis 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EXTERNE</a:t>
            </a:r>
          </a:p>
        </p:txBody>
      </p:sp>
      <p:sp>
        <p:nvSpPr>
          <p:cNvPr id="28" name="Rectangle : Coins arrondis 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INTERNE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13234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Contrôle automatisé des chauffages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Affichage de l’historique de température et humidité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Administration facile via connexion sécurisée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Interconnexion vers toute catégorie de chauffage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584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 contrôle à l’heure actuelle qu’un seul chauffage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Pas de mise à jour automatique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11695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Marché de la domotique pour particuliers et professionnels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Export à 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l’international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Prix abordable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Aucune menace car technologie sécurisée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POINTS FORTS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POINTS FAIBLES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OPPORTUNITÉ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MENACE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27" grpId="0" animBg="1"/>
      <p:bldP spid="28" grpId="0" animBg="1"/>
      <p:bldP spid="38" grpId="0"/>
      <p:bldP spid="40" grpId="0"/>
      <p:bldP spid="41" grpId="0"/>
      <p:bldP spid="42" grpId="0"/>
      <p:bldP spid="43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ITERATION 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Connexion socket client / serveur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Cahier des charges finalisé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Début de configuration système du RasPi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22844" y="3438160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MindMap du modèle client / serveur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Création Base De Donnée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Mise en place de la FIFO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Etude IHM Web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Muli clients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Création des Pipes nommés Père / Fils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IHM Web fonctionnelle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Base De Donnée MySQL fonctionnelle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Gestion de la BDD avec PHPMyAdmin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Modèle de communication des processus fonctionnel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Outil d’affichage de statistiques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orme libre 4197" descr="Icône de chariot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57" name="Forme libre 4344" descr="Icône de clé à molette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58" name="Groupe 57" descr="Icône d’argent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orme libre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0" name="Forme libre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1" name="Forme libre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2" name="Forme libre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3" name="Forme libre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4" name="Forme libre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5" name="Forme libre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6" name="Forme libre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67" name="Groupe 66" descr="Icône de boulier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orme libre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9" name="Forme libre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0" name="Forme libre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1" name="Forme libre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72" name="Forme libre 2319" descr="Icône de feuille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39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1175583"/>
            <a:ext cx="2794245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Organisation globale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https://scontent.fcdg2-1.fna.fbcdn.net/v/t1.15752-9/80240311_1234057873457711_7896395341900021760_n.png?_nc_cat=107&amp;_nc_ohc=KTjKVuw3pdoAQmJAQnmWWrMP9grfCc_8TNfo9iSIkMuG80xnHZ7WNpeNg&amp;_nc_ht=scontent.fcdg2-1.fna&amp;oh=e4aa1ca5bb6572f0a09a26a0e27c4ef1&amp;oe=5EB1633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345" y="1710267"/>
            <a:ext cx="6771189" cy="434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3782675312"/>
              </p:ext>
            </p:extLst>
          </p:nvPr>
        </p:nvGraphicFramePr>
        <p:xfrm>
          <a:off x="307924" y="2289272"/>
          <a:ext cx="4366629" cy="3467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285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èze 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3" name="Trapèze 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4" name="Trapèze 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5" name="Trapèze 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6" name="Trapèze 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ITERATION 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Connexion socket client / serveur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Cahier des charges finalisé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Début de configuration système du RasPi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MindMap du modèle client / serveur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Création Base De Donnée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Mise en place de la FIFO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Etude IHM Web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Muli clients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Création des Pipes nommés Père / Fils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IHM Web fonctionnelle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Base De Donnée MySQL fonctionnelle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Gestion de la BDD avec PHPMyAdmin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Modèle de communication des processus fonctionnel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Outil d’affichage de statistiques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orme libre 4197" descr="Icône de chariot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57" name="Forme libre 4344" descr="Icône de clé à molette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58" name="Groupe 57" descr="Icône d’argent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orme libre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0" name="Forme libre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1" name="Forme libre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2" name="Forme libre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3" name="Forme libre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4" name="Forme libre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5" name="Forme libre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6" name="Forme libre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67" name="Groupe 66" descr="Icône de boulier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orme libre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9" name="Forme libre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0" name="Forme libre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1" name="Forme libre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72" name="Forme libre 2319" descr="Icône de feuille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38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1175583"/>
            <a:ext cx="2794245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RoadMap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3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solidFill>
                  <a:schemeClr val="bg1"/>
                </a:solidFill>
              </a:rPr>
              <a:t>ITERATION 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ITERATION 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Connexion socket client / serveur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Cahier des charges finalisé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Début de configuration système du RasPi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MindMap du modèle client / serveur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Création Base De Donnée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Mise en place de la FIFO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Etude IHM Web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Muli clients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Création des Pipes nommés Père / Fils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IHM Web fonctionnelle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Base De Donnée MySQL fonctionnelle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Gestion de la BDD avec PHPMyAdmin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Modèle de communication des processus fonctionnel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chemeClr val="bg1"/>
                </a:solidFill>
              </a:rPr>
              <a:t>Outil d’affichage de statistiques</a:t>
            </a:r>
            <a:endParaRPr lang="fr-FR" sz="11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orme libre 4197" descr="Icône de chariot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57" name="Forme libre 4344" descr="Icône de clé à molette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58" name="Groupe 57" descr="Icône d’argent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orme libre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0" name="Forme libre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1" name="Forme libre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2" name="Forme libre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3" name="Forme libre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4" name="Forme libre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5" name="Forme libre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6" name="Forme libre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67" name="Groupe 66" descr="Icône de boulier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orme libre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9" name="Forme libre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0" name="Forme libre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1" name="Forme libre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72" name="Forme libre 2319" descr="Icône de feuille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pic>
        <p:nvPicPr>
          <p:cNvPr id="1026" name="Picture 2" descr="https://scontent.fcdg2-1.fna.fbcdn.net/v/t1.15752-9/79981651_2479927255558964_2107910360500535296_n.png?_nc_cat=104&amp;_nc_ohc=cIa2SVNSYxEAQmNrolSoSGno6wKfuYaBUiTQq0rLe70oHg9bhTon_rEOw&amp;_nc_ht=scontent.fcdg2-1.fna&amp;oh=085cb28f72fdad102451482478aa09f0&amp;oe=5E7D6CA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876387"/>
            <a:ext cx="11626855" cy="439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1175583"/>
            <a:ext cx="3096492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Diagramme de GANTT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71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4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Infrastructure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CB22D373-8D32-47AC-8D86-2E76129FD2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823" y="855297"/>
            <a:ext cx="9016409" cy="518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4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Infrastructure</a:t>
            </a: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705893"/>
              </p:ext>
            </p:extLst>
          </p:nvPr>
        </p:nvGraphicFramePr>
        <p:xfrm>
          <a:off x="1776845" y="192501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755785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425601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629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Id de l’actionneur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température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humidité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56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23,52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53,21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114634"/>
                  </a:ext>
                </a:extLst>
              </a:tr>
            </a:tbl>
          </a:graphicData>
        </a:graphic>
      </p:graphicFrame>
      <p:sp>
        <p:nvSpPr>
          <p:cNvPr id="9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1175583"/>
            <a:ext cx="3096492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Trame de données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8" y="3528890"/>
            <a:ext cx="3096492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Trame de données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858605"/>
              </p:ext>
            </p:extLst>
          </p:nvPr>
        </p:nvGraphicFramePr>
        <p:xfrm>
          <a:off x="1776844" y="4311809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755785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425601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629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Bit de vie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GPIO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action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562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114634"/>
                  </a:ext>
                </a:extLst>
              </a:tr>
            </a:tbl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3646426" y="5153890"/>
            <a:ext cx="438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« Je suis en vie, passes le GPIO 3 à l’état 1 »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214209" y="2830980"/>
            <a:ext cx="576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« Je suis l’actionneur 1, il fait 23,52° et 53,21% d’humidité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74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7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7149B44-59AD-4690-80C9-E1BD6CD00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smtClean="0"/>
              <a:pPr rtl="0"/>
              <a:t>9</a:t>
            </a:fld>
            <a:endParaRPr lang="fr-FR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 projet</a:t>
            </a:r>
            <a: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4293C5FE-8B5A-43A8-B602-44F133628917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057133"/>
              </p:ext>
            </p:extLst>
          </p:nvPr>
        </p:nvGraphicFramePr>
        <p:xfrm>
          <a:off x="431800" y="1263895"/>
          <a:ext cx="11328400" cy="4000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840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528819555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3985123976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999644776"/>
                    </a:ext>
                  </a:extLst>
                </a:gridCol>
                <a:gridCol w="1132840">
                  <a:extLst>
                    <a:ext uri="{9D8B030D-6E8A-4147-A177-3AD203B41FA5}">
                      <a16:colId xmlns:a16="http://schemas.microsoft.com/office/drawing/2014/main" val="1607982248"/>
                    </a:ext>
                  </a:extLst>
                </a:gridCol>
              </a:tblGrid>
              <a:tr h="500062"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74924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fr-FR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256183"/>
                  </a:ext>
                </a:extLst>
              </a:tr>
            </a:tbl>
          </a:graphicData>
        </a:graphic>
      </p:graphicFrame>
      <p:sp>
        <p:nvSpPr>
          <p:cNvPr id="49" name="Forme libre 3886" descr="Icône de loupe représentant la recherche ">
            <a:extLst>
              <a:ext uri="{FF2B5EF4-FFF2-40B4-BE49-F238E27FC236}">
                <a16:creationId xmlns:a16="http://schemas.microsoft.com/office/drawing/2014/main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368977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grpSp>
        <p:nvGrpSpPr>
          <p:cNvPr id="50" name="Groupe 49" descr="Icône de papier et stylo ">
            <a:extLst>
              <a:ext uri="{FF2B5EF4-FFF2-40B4-BE49-F238E27FC236}">
                <a16:creationId xmlns:a16="http://schemas.microsoft.com/office/drawing/2014/main" id="{2FA1B3F0-F0C6-4C2E-ABD3-6AE2AAF66A07}"/>
              </a:ext>
            </a:extLst>
          </p:cNvPr>
          <p:cNvGrpSpPr/>
          <p:nvPr/>
        </p:nvGrpSpPr>
        <p:grpSpPr>
          <a:xfrm>
            <a:off x="1989538" y="1368977"/>
            <a:ext cx="287337" cy="285750"/>
            <a:chOff x="7018338" y="4656138"/>
            <a:chExt cx="287337" cy="285750"/>
          </a:xfrm>
          <a:solidFill>
            <a:schemeClr val="bg1"/>
          </a:solidFill>
        </p:grpSpPr>
        <p:sp>
          <p:nvSpPr>
            <p:cNvPr id="51" name="Forme libre 4604">
              <a:extLst>
                <a:ext uri="{FF2B5EF4-FFF2-40B4-BE49-F238E27FC236}">
                  <a16:creationId xmlns:a16="http://schemas.microsoft.com/office/drawing/2014/main" id="{F6337A0B-842D-4F0F-B93C-DA957BFFC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79" name="Forme libre 4605">
              <a:extLst>
                <a:ext uri="{FF2B5EF4-FFF2-40B4-BE49-F238E27FC236}">
                  <a16:creationId xmlns:a16="http://schemas.microsoft.com/office/drawing/2014/main" id="{1D074A71-FBEB-4855-BA1E-068499BF4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0" name="Forme libre 4606">
              <a:extLst>
                <a:ext uri="{FF2B5EF4-FFF2-40B4-BE49-F238E27FC236}">
                  <a16:creationId xmlns:a16="http://schemas.microsoft.com/office/drawing/2014/main" id="{BD829E04-6F8B-4CD1-B1AB-1428DE5A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1" name="Rectangle 4607">
              <a:extLst>
                <a:ext uri="{FF2B5EF4-FFF2-40B4-BE49-F238E27FC236}">
                  <a16:creationId xmlns:a16="http://schemas.microsoft.com/office/drawing/2014/main" id="{99EDB192-0D59-41C6-AD02-EC166F03C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82" name="Groupe 81" descr="Icône d’écran d’ordinateur ">
            <a:extLst>
              <a:ext uri="{FF2B5EF4-FFF2-40B4-BE49-F238E27FC236}">
                <a16:creationId xmlns:a16="http://schemas.microsoft.com/office/drawing/2014/main" id="{9418C6B8-1E51-409C-A0E5-16AE173CE45B}"/>
              </a:ext>
            </a:extLst>
          </p:cNvPr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  <a:solidFill>
            <a:schemeClr val="bg1"/>
          </a:solidFill>
        </p:grpSpPr>
        <p:sp>
          <p:nvSpPr>
            <p:cNvPr id="83" name="Forme libre 1593">
              <a:extLst>
                <a:ext uri="{FF2B5EF4-FFF2-40B4-BE49-F238E27FC236}">
                  <a16:creationId xmlns:a16="http://schemas.microsoft.com/office/drawing/2014/main" id="{671BC17B-6D08-4ADE-B6A7-ECAE4A5E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817563"/>
              <a:ext cx="287338" cy="171450"/>
            </a:xfrm>
            <a:custGeom>
              <a:avLst/>
              <a:gdLst>
                <a:gd name="T0" fmla="*/ 829 w 904"/>
                <a:gd name="T1" fmla="*/ 0 h 544"/>
                <a:gd name="T2" fmla="*/ 75 w 904"/>
                <a:gd name="T3" fmla="*/ 0 h 544"/>
                <a:gd name="T4" fmla="*/ 67 w 904"/>
                <a:gd name="T5" fmla="*/ 2 h 544"/>
                <a:gd name="T6" fmla="*/ 59 w 904"/>
                <a:gd name="T7" fmla="*/ 3 h 544"/>
                <a:gd name="T8" fmla="*/ 53 w 904"/>
                <a:gd name="T9" fmla="*/ 4 h 544"/>
                <a:gd name="T10" fmla="*/ 46 w 904"/>
                <a:gd name="T11" fmla="*/ 7 h 544"/>
                <a:gd name="T12" fmla="*/ 40 w 904"/>
                <a:gd name="T13" fmla="*/ 10 h 544"/>
                <a:gd name="T14" fmla="*/ 33 w 904"/>
                <a:gd name="T15" fmla="*/ 14 h 544"/>
                <a:gd name="T16" fmla="*/ 27 w 904"/>
                <a:gd name="T17" fmla="*/ 18 h 544"/>
                <a:gd name="T18" fmla="*/ 22 w 904"/>
                <a:gd name="T19" fmla="*/ 23 h 544"/>
                <a:gd name="T20" fmla="*/ 16 w 904"/>
                <a:gd name="T21" fmla="*/ 28 h 544"/>
                <a:gd name="T22" fmla="*/ 12 w 904"/>
                <a:gd name="T23" fmla="*/ 34 h 544"/>
                <a:gd name="T24" fmla="*/ 9 w 904"/>
                <a:gd name="T25" fmla="*/ 40 h 544"/>
                <a:gd name="T26" fmla="*/ 5 w 904"/>
                <a:gd name="T27" fmla="*/ 47 h 544"/>
                <a:gd name="T28" fmla="*/ 3 w 904"/>
                <a:gd name="T29" fmla="*/ 54 h 544"/>
                <a:gd name="T30" fmla="*/ 1 w 904"/>
                <a:gd name="T31" fmla="*/ 61 h 544"/>
                <a:gd name="T32" fmla="*/ 0 w 904"/>
                <a:gd name="T33" fmla="*/ 69 h 544"/>
                <a:gd name="T34" fmla="*/ 0 w 904"/>
                <a:gd name="T35" fmla="*/ 77 h 544"/>
                <a:gd name="T36" fmla="*/ 0 w 904"/>
                <a:gd name="T37" fmla="*/ 544 h 544"/>
                <a:gd name="T38" fmla="*/ 904 w 904"/>
                <a:gd name="T39" fmla="*/ 544 h 544"/>
                <a:gd name="T40" fmla="*/ 904 w 904"/>
                <a:gd name="T41" fmla="*/ 77 h 544"/>
                <a:gd name="T42" fmla="*/ 904 w 904"/>
                <a:gd name="T43" fmla="*/ 69 h 544"/>
                <a:gd name="T44" fmla="*/ 903 w 904"/>
                <a:gd name="T45" fmla="*/ 61 h 544"/>
                <a:gd name="T46" fmla="*/ 901 w 904"/>
                <a:gd name="T47" fmla="*/ 54 h 544"/>
                <a:gd name="T48" fmla="*/ 899 w 904"/>
                <a:gd name="T49" fmla="*/ 47 h 544"/>
                <a:gd name="T50" fmla="*/ 896 w 904"/>
                <a:gd name="T51" fmla="*/ 40 h 544"/>
                <a:gd name="T52" fmla="*/ 892 w 904"/>
                <a:gd name="T53" fmla="*/ 34 h 544"/>
                <a:gd name="T54" fmla="*/ 888 w 904"/>
                <a:gd name="T55" fmla="*/ 28 h 544"/>
                <a:gd name="T56" fmla="*/ 882 w 904"/>
                <a:gd name="T57" fmla="*/ 23 h 544"/>
                <a:gd name="T58" fmla="*/ 877 w 904"/>
                <a:gd name="T59" fmla="*/ 18 h 544"/>
                <a:gd name="T60" fmla="*/ 871 w 904"/>
                <a:gd name="T61" fmla="*/ 14 h 544"/>
                <a:gd name="T62" fmla="*/ 866 w 904"/>
                <a:gd name="T63" fmla="*/ 10 h 544"/>
                <a:gd name="T64" fmla="*/ 859 w 904"/>
                <a:gd name="T65" fmla="*/ 7 h 544"/>
                <a:gd name="T66" fmla="*/ 851 w 904"/>
                <a:gd name="T67" fmla="*/ 4 h 544"/>
                <a:gd name="T68" fmla="*/ 845 w 904"/>
                <a:gd name="T69" fmla="*/ 3 h 544"/>
                <a:gd name="T70" fmla="*/ 837 w 904"/>
                <a:gd name="T71" fmla="*/ 2 h 544"/>
                <a:gd name="T72" fmla="*/ 829 w 904"/>
                <a:gd name="T7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544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4" name="Forme libre 1594">
              <a:extLst>
                <a:ext uri="{FF2B5EF4-FFF2-40B4-BE49-F238E27FC236}">
                  <a16:creationId xmlns:a16="http://schemas.microsoft.com/office/drawing/2014/main" id="{2A229F37-7B67-4EE7-B334-2F3DE95D8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1000125"/>
              <a:ext cx="287338" cy="76200"/>
            </a:xfrm>
            <a:custGeom>
              <a:avLst/>
              <a:gdLst>
                <a:gd name="T0" fmla="*/ 459 w 904"/>
                <a:gd name="T1" fmla="*/ 29 h 241"/>
                <a:gd name="T2" fmla="*/ 469 w 904"/>
                <a:gd name="T3" fmla="*/ 35 h 241"/>
                <a:gd name="T4" fmla="*/ 478 w 904"/>
                <a:gd name="T5" fmla="*/ 43 h 241"/>
                <a:gd name="T6" fmla="*/ 482 w 904"/>
                <a:gd name="T7" fmla="*/ 54 h 241"/>
                <a:gd name="T8" fmla="*/ 482 w 904"/>
                <a:gd name="T9" fmla="*/ 66 h 241"/>
                <a:gd name="T10" fmla="*/ 478 w 904"/>
                <a:gd name="T11" fmla="*/ 77 h 241"/>
                <a:gd name="T12" fmla="*/ 469 w 904"/>
                <a:gd name="T13" fmla="*/ 85 h 241"/>
                <a:gd name="T14" fmla="*/ 459 w 904"/>
                <a:gd name="T15" fmla="*/ 89 h 241"/>
                <a:gd name="T16" fmla="*/ 447 w 904"/>
                <a:gd name="T17" fmla="*/ 89 h 241"/>
                <a:gd name="T18" fmla="*/ 436 w 904"/>
                <a:gd name="T19" fmla="*/ 85 h 241"/>
                <a:gd name="T20" fmla="*/ 427 w 904"/>
                <a:gd name="T21" fmla="*/ 77 h 241"/>
                <a:gd name="T22" fmla="*/ 422 w 904"/>
                <a:gd name="T23" fmla="*/ 66 h 241"/>
                <a:gd name="T24" fmla="*/ 422 w 904"/>
                <a:gd name="T25" fmla="*/ 54 h 241"/>
                <a:gd name="T26" fmla="*/ 427 w 904"/>
                <a:gd name="T27" fmla="*/ 43 h 241"/>
                <a:gd name="T28" fmla="*/ 436 w 904"/>
                <a:gd name="T29" fmla="*/ 35 h 241"/>
                <a:gd name="T30" fmla="*/ 447 w 904"/>
                <a:gd name="T31" fmla="*/ 31 h 241"/>
                <a:gd name="T32" fmla="*/ 452 w 904"/>
                <a:gd name="T33" fmla="*/ 29 h 241"/>
                <a:gd name="T34" fmla="*/ 0 w 904"/>
                <a:gd name="T35" fmla="*/ 83 h 241"/>
                <a:gd name="T36" fmla="*/ 3 w 904"/>
                <a:gd name="T37" fmla="*/ 97 h 241"/>
                <a:gd name="T38" fmla="*/ 9 w 904"/>
                <a:gd name="T39" fmla="*/ 110 h 241"/>
                <a:gd name="T40" fmla="*/ 16 w 904"/>
                <a:gd name="T41" fmla="*/ 122 h 241"/>
                <a:gd name="T42" fmla="*/ 27 w 904"/>
                <a:gd name="T43" fmla="*/ 132 h 241"/>
                <a:gd name="T44" fmla="*/ 40 w 904"/>
                <a:gd name="T45" fmla="*/ 141 h 241"/>
                <a:gd name="T46" fmla="*/ 53 w 904"/>
                <a:gd name="T47" fmla="*/ 147 h 241"/>
                <a:gd name="T48" fmla="*/ 67 w 904"/>
                <a:gd name="T49" fmla="*/ 150 h 241"/>
                <a:gd name="T50" fmla="*/ 437 w 904"/>
                <a:gd name="T51" fmla="*/ 150 h 241"/>
                <a:gd name="T52" fmla="*/ 195 w 904"/>
                <a:gd name="T53" fmla="*/ 211 h 241"/>
                <a:gd name="T54" fmla="*/ 190 w 904"/>
                <a:gd name="T55" fmla="*/ 212 h 241"/>
                <a:gd name="T56" fmla="*/ 186 w 904"/>
                <a:gd name="T57" fmla="*/ 215 h 241"/>
                <a:gd name="T58" fmla="*/ 182 w 904"/>
                <a:gd name="T59" fmla="*/ 220 h 241"/>
                <a:gd name="T60" fmla="*/ 181 w 904"/>
                <a:gd name="T61" fmla="*/ 225 h 241"/>
                <a:gd name="T62" fmla="*/ 182 w 904"/>
                <a:gd name="T63" fmla="*/ 232 h 241"/>
                <a:gd name="T64" fmla="*/ 186 w 904"/>
                <a:gd name="T65" fmla="*/ 236 h 241"/>
                <a:gd name="T66" fmla="*/ 190 w 904"/>
                <a:gd name="T67" fmla="*/ 240 h 241"/>
                <a:gd name="T68" fmla="*/ 195 w 904"/>
                <a:gd name="T69" fmla="*/ 241 h 241"/>
                <a:gd name="T70" fmla="*/ 742 w 904"/>
                <a:gd name="T71" fmla="*/ 241 h 241"/>
                <a:gd name="T72" fmla="*/ 747 w 904"/>
                <a:gd name="T73" fmla="*/ 239 h 241"/>
                <a:gd name="T74" fmla="*/ 752 w 904"/>
                <a:gd name="T75" fmla="*/ 234 h 241"/>
                <a:gd name="T76" fmla="*/ 754 w 904"/>
                <a:gd name="T77" fmla="*/ 229 h 241"/>
                <a:gd name="T78" fmla="*/ 754 w 904"/>
                <a:gd name="T79" fmla="*/ 223 h 241"/>
                <a:gd name="T80" fmla="*/ 752 w 904"/>
                <a:gd name="T81" fmla="*/ 218 h 241"/>
                <a:gd name="T82" fmla="*/ 747 w 904"/>
                <a:gd name="T83" fmla="*/ 213 h 241"/>
                <a:gd name="T84" fmla="*/ 742 w 904"/>
                <a:gd name="T85" fmla="*/ 211 h 241"/>
                <a:gd name="T86" fmla="*/ 468 w 904"/>
                <a:gd name="T87" fmla="*/ 211 h 241"/>
                <a:gd name="T88" fmla="*/ 829 w 904"/>
                <a:gd name="T89" fmla="*/ 150 h 241"/>
                <a:gd name="T90" fmla="*/ 845 w 904"/>
                <a:gd name="T91" fmla="*/ 149 h 241"/>
                <a:gd name="T92" fmla="*/ 859 w 904"/>
                <a:gd name="T93" fmla="*/ 145 h 241"/>
                <a:gd name="T94" fmla="*/ 871 w 904"/>
                <a:gd name="T95" fmla="*/ 137 h 241"/>
                <a:gd name="T96" fmla="*/ 882 w 904"/>
                <a:gd name="T97" fmla="*/ 128 h 241"/>
                <a:gd name="T98" fmla="*/ 892 w 904"/>
                <a:gd name="T99" fmla="*/ 117 h 241"/>
                <a:gd name="T100" fmla="*/ 899 w 904"/>
                <a:gd name="T101" fmla="*/ 104 h 241"/>
                <a:gd name="T102" fmla="*/ 903 w 904"/>
                <a:gd name="T103" fmla="*/ 90 h 241"/>
                <a:gd name="T104" fmla="*/ 904 w 904"/>
                <a:gd name="T105" fmla="*/ 75 h 241"/>
                <a:gd name="T106" fmla="*/ 0 w 904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4" h="241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85" name="Groupe 84" descr="Icône d’écrans d’ordinateur">
            <a:extLst>
              <a:ext uri="{FF2B5EF4-FFF2-40B4-BE49-F238E27FC236}">
                <a16:creationId xmlns:a16="http://schemas.microsoft.com/office/drawing/2014/main" id="{A97EEAA0-CE6D-46A9-9837-67DD5CDA8CE9}"/>
              </a:ext>
            </a:extLst>
          </p:cNvPr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86" name="Forme libre 1630">
              <a:extLst>
                <a:ext uri="{FF2B5EF4-FFF2-40B4-BE49-F238E27FC236}">
                  <a16:creationId xmlns:a16="http://schemas.microsoft.com/office/drawing/2014/main" id="{CD9DD3B0-9FD5-473E-A718-FEFF0355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7" name="Forme libre 1631">
              <a:extLst>
                <a:ext uri="{FF2B5EF4-FFF2-40B4-BE49-F238E27FC236}">
                  <a16:creationId xmlns:a16="http://schemas.microsoft.com/office/drawing/2014/main" id="{99F6D614-3AD7-472A-92A9-85406C4F4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8" name="Forme libre 1632">
              <a:extLst>
                <a:ext uri="{FF2B5EF4-FFF2-40B4-BE49-F238E27FC236}">
                  <a16:creationId xmlns:a16="http://schemas.microsoft.com/office/drawing/2014/main" id="{32C10E2D-7492-462D-9F53-9894644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89" name="Forme libre 1633">
              <a:extLst>
                <a:ext uri="{FF2B5EF4-FFF2-40B4-BE49-F238E27FC236}">
                  <a16:creationId xmlns:a16="http://schemas.microsoft.com/office/drawing/2014/main" id="{4FA8B819-0160-4EA0-86E9-6D9D4C17F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0" name="Forme libre 1634">
              <a:extLst>
                <a:ext uri="{FF2B5EF4-FFF2-40B4-BE49-F238E27FC236}">
                  <a16:creationId xmlns:a16="http://schemas.microsoft.com/office/drawing/2014/main" id="{2C93C243-2B14-4681-B84A-CD4AAEC1D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1" name="Forme libre 1635">
              <a:extLst>
                <a:ext uri="{FF2B5EF4-FFF2-40B4-BE49-F238E27FC236}">
                  <a16:creationId xmlns:a16="http://schemas.microsoft.com/office/drawing/2014/main" id="{220CF904-6E1F-487B-91DB-61DBBB3E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92" name="Groupe 91" descr="Icône représentant quatre carrés">
            <a:extLst>
              <a:ext uri="{FF2B5EF4-FFF2-40B4-BE49-F238E27FC236}">
                <a16:creationId xmlns:a16="http://schemas.microsoft.com/office/drawing/2014/main" id="{268D639A-62F0-4F2B-B632-5A45CD6DD132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  <a:solidFill>
            <a:schemeClr val="bg1"/>
          </a:solidFill>
        </p:grpSpPr>
        <p:sp>
          <p:nvSpPr>
            <p:cNvPr id="93" name="Forme libre 4743">
              <a:extLst>
                <a:ext uri="{FF2B5EF4-FFF2-40B4-BE49-F238E27FC236}">
                  <a16:creationId xmlns:a16="http://schemas.microsoft.com/office/drawing/2014/main" id="{A654CD2F-871A-4BFA-805D-636E7B50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37000"/>
              <a:ext cx="133350" cy="38100"/>
            </a:xfrm>
            <a:custGeom>
              <a:avLst/>
              <a:gdLst>
                <a:gd name="T0" fmla="*/ 346 w 421"/>
                <a:gd name="T1" fmla="*/ 0 h 120"/>
                <a:gd name="T2" fmla="*/ 76 w 421"/>
                <a:gd name="T3" fmla="*/ 0 h 120"/>
                <a:gd name="T4" fmla="*/ 68 w 421"/>
                <a:gd name="T5" fmla="*/ 1 h 120"/>
                <a:gd name="T6" fmla="*/ 61 w 421"/>
                <a:gd name="T7" fmla="*/ 2 h 120"/>
                <a:gd name="T8" fmla="*/ 53 w 421"/>
                <a:gd name="T9" fmla="*/ 3 h 120"/>
                <a:gd name="T10" fmla="*/ 46 w 421"/>
                <a:gd name="T11" fmla="*/ 5 h 120"/>
                <a:gd name="T12" fmla="*/ 40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8 w 421"/>
                <a:gd name="T21" fmla="*/ 27 h 120"/>
                <a:gd name="T22" fmla="*/ 13 w 421"/>
                <a:gd name="T23" fmla="*/ 33 h 120"/>
                <a:gd name="T24" fmla="*/ 10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2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20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2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5 w 421"/>
                <a:gd name="T65" fmla="*/ 5 h 120"/>
                <a:gd name="T66" fmla="*/ 368 w 421"/>
                <a:gd name="T67" fmla="*/ 3 h 120"/>
                <a:gd name="T68" fmla="*/ 361 w 421"/>
                <a:gd name="T69" fmla="*/ 2 h 120"/>
                <a:gd name="T70" fmla="*/ 354 w 421"/>
                <a:gd name="T71" fmla="*/ 1 h 120"/>
                <a:gd name="T72" fmla="*/ 346 w 421"/>
                <a:gd name="T73" fmla="*/ 0 h 120"/>
                <a:gd name="T74" fmla="*/ 346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4" name="Forme libre 4744">
              <a:extLst>
                <a:ext uri="{FF2B5EF4-FFF2-40B4-BE49-F238E27FC236}">
                  <a16:creationId xmlns:a16="http://schemas.microsoft.com/office/drawing/2014/main" id="{5A76ECC7-C209-476D-BB16-D2195C8D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84625"/>
              <a:ext cx="133350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2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1 h 270"/>
                <a:gd name="T12" fmla="*/ 13 w 421"/>
                <a:gd name="T13" fmla="*/ 238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7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7 h 270"/>
                <a:gd name="T42" fmla="*/ 375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2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5" name="Forme libre 4745">
              <a:extLst>
                <a:ext uri="{FF2B5EF4-FFF2-40B4-BE49-F238E27FC236}">
                  <a16:creationId xmlns:a16="http://schemas.microsoft.com/office/drawing/2014/main" id="{842A256B-87AA-4D95-A759-ECE316A1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37000"/>
              <a:ext cx="134938" cy="38100"/>
            </a:xfrm>
            <a:custGeom>
              <a:avLst/>
              <a:gdLst>
                <a:gd name="T0" fmla="*/ 345 w 421"/>
                <a:gd name="T1" fmla="*/ 0 h 120"/>
                <a:gd name="T2" fmla="*/ 75 w 421"/>
                <a:gd name="T3" fmla="*/ 0 h 120"/>
                <a:gd name="T4" fmla="*/ 67 w 421"/>
                <a:gd name="T5" fmla="*/ 1 h 120"/>
                <a:gd name="T6" fmla="*/ 60 w 421"/>
                <a:gd name="T7" fmla="*/ 2 h 120"/>
                <a:gd name="T8" fmla="*/ 52 w 421"/>
                <a:gd name="T9" fmla="*/ 3 h 120"/>
                <a:gd name="T10" fmla="*/ 45 w 421"/>
                <a:gd name="T11" fmla="*/ 5 h 120"/>
                <a:gd name="T12" fmla="*/ 39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7 w 421"/>
                <a:gd name="T21" fmla="*/ 27 h 120"/>
                <a:gd name="T22" fmla="*/ 13 w 421"/>
                <a:gd name="T23" fmla="*/ 33 h 120"/>
                <a:gd name="T24" fmla="*/ 9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1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19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1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4 w 421"/>
                <a:gd name="T65" fmla="*/ 5 h 120"/>
                <a:gd name="T66" fmla="*/ 367 w 421"/>
                <a:gd name="T67" fmla="*/ 3 h 120"/>
                <a:gd name="T68" fmla="*/ 360 w 421"/>
                <a:gd name="T69" fmla="*/ 2 h 120"/>
                <a:gd name="T70" fmla="*/ 353 w 421"/>
                <a:gd name="T71" fmla="*/ 1 h 120"/>
                <a:gd name="T72" fmla="*/ 345 w 421"/>
                <a:gd name="T73" fmla="*/ 0 h 120"/>
                <a:gd name="T74" fmla="*/ 345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6" name="Forme libre 4746">
              <a:extLst>
                <a:ext uri="{FF2B5EF4-FFF2-40B4-BE49-F238E27FC236}">
                  <a16:creationId xmlns:a16="http://schemas.microsoft.com/office/drawing/2014/main" id="{3D60C298-D43E-4861-BEA9-D00241730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84625"/>
              <a:ext cx="134938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1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1 h 270"/>
                <a:gd name="T12" fmla="*/ 13 w 421"/>
                <a:gd name="T13" fmla="*/ 238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7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7 h 270"/>
                <a:gd name="T42" fmla="*/ 374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1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7" name="Forme libre 4747">
              <a:extLst>
                <a:ext uri="{FF2B5EF4-FFF2-40B4-BE49-F238E27FC236}">
                  <a16:creationId xmlns:a16="http://schemas.microsoft.com/office/drawing/2014/main" id="{29B54F52-E2CA-455A-9AA3-2B20BE88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137025"/>
              <a:ext cx="133350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2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0 h 270"/>
                <a:gd name="T12" fmla="*/ 13 w 421"/>
                <a:gd name="T13" fmla="*/ 237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6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6 h 270"/>
                <a:gd name="T42" fmla="*/ 375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2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8" name="Forme libre 4748">
              <a:extLst>
                <a:ext uri="{FF2B5EF4-FFF2-40B4-BE49-F238E27FC236}">
                  <a16:creationId xmlns:a16="http://schemas.microsoft.com/office/drawing/2014/main" id="{46C54F87-D686-45B0-AC4F-BD4AD01B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089400"/>
              <a:ext cx="133350" cy="38100"/>
            </a:xfrm>
            <a:custGeom>
              <a:avLst/>
              <a:gdLst>
                <a:gd name="T0" fmla="*/ 346 w 421"/>
                <a:gd name="T1" fmla="*/ 0 h 121"/>
                <a:gd name="T2" fmla="*/ 76 w 421"/>
                <a:gd name="T3" fmla="*/ 0 h 121"/>
                <a:gd name="T4" fmla="*/ 68 w 421"/>
                <a:gd name="T5" fmla="*/ 1 h 121"/>
                <a:gd name="T6" fmla="*/ 61 w 421"/>
                <a:gd name="T7" fmla="*/ 3 h 121"/>
                <a:gd name="T8" fmla="*/ 53 w 421"/>
                <a:gd name="T9" fmla="*/ 4 h 121"/>
                <a:gd name="T10" fmla="*/ 46 w 421"/>
                <a:gd name="T11" fmla="*/ 6 h 121"/>
                <a:gd name="T12" fmla="*/ 40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8 w 421"/>
                <a:gd name="T21" fmla="*/ 28 h 121"/>
                <a:gd name="T22" fmla="*/ 13 w 421"/>
                <a:gd name="T23" fmla="*/ 34 h 121"/>
                <a:gd name="T24" fmla="*/ 10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2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20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2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5 w 421"/>
                <a:gd name="T65" fmla="*/ 6 h 121"/>
                <a:gd name="T66" fmla="*/ 368 w 421"/>
                <a:gd name="T67" fmla="*/ 4 h 121"/>
                <a:gd name="T68" fmla="*/ 361 w 421"/>
                <a:gd name="T69" fmla="*/ 3 h 121"/>
                <a:gd name="T70" fmla="*/ 354 w 421"/>
                <a:gd name="T71" fmla="*/ 1 h 121"/>
                <a:gd name="T72" fmla="*/ 346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99" name="Forme libre 4749">
              <a:extLst>
                <a:ext uri="{FF2B5EF4-FFF2-40B4-BE49-F238E27FC236}">
                  <a16:creationId xmlns:a16="http://schemas.microsoft.com/office/drawing/2014/main" id="{2AD4B2ED-3FF5-413A-9E75-6FD5885D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137025"/>
              <a:ext cx="134938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1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0 h 270"/>
                <a:gd name="T12" fmla="*/ 13 w 421"/>
                <a:gd name="T13" fmla="*/ 237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6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6 h 270"/>
                <a:gd name="T42" fmla="*/ 374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1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0" name="Forme libre 4750">
              <a:extLst>
                <a:ext uri="{FF2B5EF4-FFF2-40B4-BE49-F238E27FC236}">
                  <a16:creationId xmlns:a16="http://schemas.microsoft.com/office/drawing/2014/main" id="{C94F299B-31F2-4CA4-A270-5E5DDD6C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089400"/>
              <a:ext cx="134938" cy="38100"/>
            </a:xfrm>
            <a:custGeom>
              <a:avLst/>
              <a:gdLst>
                <a:gd name="T0" fmla="*/ 345 w 421"/>
                <a:gd name="T1" fmla="*/ 0 h 121"/>
                <a:gd name="T2" fmla="*/ 75 w 421"/>
                <a:gd name="T3" fmla="*/ 0 h 121"/>
                <a:gd name="T4" fmla="*/ 67 w 421"/>
                <a:gd name="T5" fmla="*/ 1 h 121"/>
                <a:gd name="T6" fmla="*/ 60 w 421"/>
                <a:gd name="T7" fmla="*/ 3 h 121"/>
                <a:gd name="T8" fmla="*/ 52 w 421"/>
                <a:gd name="T9" fmla="*/ 4 h 121"/>
                <a:gd name="T10" fmla="*/ 45 w 421"/>
                <a:gd name="T11" fmla="*/ 6 h 121"/>
                <a:gd name="T12" fmla="*/ 39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7 w 421"/>
                <a:gd name="T21" fmla="*/ 28 h 121"/>
                <a:gd name="T22" fmla="*/ 13 w 421"/>
                <a:gd name="T23" fmla="*/ 34 h 121"/>
                <a:gd name="T24" fmla="*/ 9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1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19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1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4 w 421"/>
                <a:gd name="T65" fmla="*/ 6 h 121"/>
                <a:gd name="T66" fmla="*/ 367 w 421"/>
                <a:gd name="T67" fmla="*/ 4 h 121"/>
                <a:gd name="T68" fmla="*/ 360 w 421"/>
                <a:gd name="T69" fmla="*/ 3 h 121"/>
                <a:gd name="T70" fmla="*/ 353 w 421"/>
                <a:gd name="T71" fmla="*/ 1 h 121"/>
                <a:gd name="T72" fmla="*/ 345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01" name="Groupe 100" descr="Icône de téléphone mobile et de bulle">
            <a:extLst>
              <a:ext uri="{FF2B5EF4-FFF2-40B4-BE49-F238E27FC236}">
                <a16:creationId xmlns:a16="http://schemas.microsoft.com/office/drawing/2014/main" id="{67EBF40E-2836-4B56-82CA-B0AE5592616F}"/>
              </a:ext>
            </a:extLst>
          </p:cNvPr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  <a:solidFill>
            <a:schemeClr val="bg1"/>
          </a:solidFill>
        </p:grpSpPr>
        <p:sp>
          <p:nvSpPr>
            <p:cNvPr id="102" name="Forme libre 2023">
              <a:extLst>
                <a:ext uri="{FF2B5EF4-FFF2-40B4-BE49-F238E27FC236}">
                  <a16:creationId xmlns:a16="http://schemas.microsoft.com/office/drawing/2014/main" id="{8A677BB9-7FF5-46F1-AA35-A8280C80A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1960563"/>
              <a:ext cx="96838" cy="47625"/>
            </a:xfrm>
            <a:custGeom>
              <a:avLst/>
              <a:gdLst>
                <a:gd name="T0" fmla="*/ 195 w 303"/>
                <a:gd name="T1" fmla="*/ 105 h 150"/>
                <a:gd name="T2" fmla="*/ 165 w 303"/>
                <a:gd name="T3" fmla="*/ 105 h 150"/>
                <a:gd name="T4" fmla="*/ 162 w 303"/>
                <a:gd name="T5" fmla="*/ 105 h 150"/>
                <a:gd name="T6" fmla="*/ 160 w 303"/>
                <a:gd name="T7" fmla="*/ 104 h 150"/>
                <a:gd name="T8" fmla="*/ 157 w 303"/>
                <a:gd name="T9" fmla="*/ 103 h 150"/>
                <a:gd name="T10" fmla="*/ 155 w 303"/>
                <a:gd name="T11" fmla="*/ 101 h 150"/>
                <a:gd name="T12" fmla="*/ 153 w 303"/>
                <a:gd name="T13" fmla="*/ 98 h 150"/>
                <a:gd name="T14" fmla="*/ 151 w 303"/>
                <a:gd name="T15" fmla="*/ 96 h 150"/>
                <a:gd name="T16" fmla="*/ 151 w 303"/>
                <a:gd name="T17" fmla="*/ 93 h 150"/>
                <a:gd name="T18" fmla="*/ 150 w 303"/>
                <a:gd name="T19" fmla="*/ 90 h 150"/>
                <a:gd name="T20" fmla="*/ 151 w 303"/>
                <a:gd name="T21" fmla="*/ 88 h 150"/>
                <a:gd name="T22" fmla="*/ 151 w 303"/>
                <a:gd name="T23" fmla="*/ 85 h 150"/>
                <a:gd name="T24" fmla="*/ 153 w 303"/>
                <a:gd name="T25" fmla="*/ 82 h 150"/>
                <a:gd name="T26" fmla="*/ 155 w 303"/>
                <a:gd name="T27" fmla="*/ 80 h 150"/>
                <a:gd name="T28" fmla="*/ 157 w 303"/>
                <a:gd name="T29" fmla="*/ 78 h 150"/>
                <a:gd name="T30" fmla="*/ 160 w 303"/>
                <a:gd name="T31" fmla="*/ 77 h 150"/>
                <a:gd name="T32" fmla="*/ 162 w 303"/>
                <a:gd name="T33" fmla="*/ 76 h 150"/>
                <a:gd name="T34" fmla="*/ 165 w 303"/>
                <a:gd name="T35" fmla="*/ 75 h 150"/>
                <a:gd name="T36" fmla="*/ 195 w 303"/>
                <a:gd name="T37" fmla="*/ 75 h 150"/>
                <a:gd name="T38" fmla="*/ 199 w 303"/>
                <a:gd name="T39" fmla="*/ 76 h 150"/>
                <a:gd name="T40" fmla="*/ 202 w 303"/>
                <a:gd name="T41" fmla="*/ 77 h 150"/>
                <a:gd name="T42" fmla="*/ 204 w 303"/>
                <a:gd name="T43" fmla="*/ 78 h 150"/>
                <a:gd name="T44" fmla="*/ 206 w 303"/>
                <a:gd name="T45" fmla="*/ 80 h 150"/>
                <a:gd name="T46" fmla="*/ 208 w 303"/>
                <a:gd name="T47" fmla="*/ 82 h 150"/>
                <a:gd name="T48" fmla="*/ 209 w 303"/>
                <a:gd name="T49" fmla="*/ 85 h 150"/>
                <a:gd name="T50" fmla="*/ 210 w 303"/>
                <a:gd name="T51" fmla="*/ 88 h 150"/>
                <a:gd name="T52" fmla="*/ 210 w 303"/>
                <a:gd name="T53" fmla="*/ 90 h 150"/>
                <a:gd name="T54" fmla="*/ 210 w 303"/>
                <a:gd name="T55" fmla="*/ 93 h 150"/>
                <a:gd name="T56" fmla="*/ 209 w 303"/>
                <a:gd name="T57" fmla="*/ 96 h 150"/>
                <a:gd name="T58" fmla="*/ 208 w 303"/>
                <a:gd name="T59" fmla="*/ 98 h 150"/>
                <a:gd name="T60" fmla="*/ 206 w 303"/>
                <a:gd name="T61" fmla="*/ 101 h 150"/>
                <a:gd name="T62" fmla="*/ 204 w 303"/>
                <a:gd name="T63" fmla="*/ 103 h 150"/>
                <a:gd name="T64" fmla="*/ 202 w 303"/>
                <a:gd name="T65" fmla="*/ 104 h 150"/>
                <a:gd name="T66" fmla="*/ 199 w 303"/>
                <a:gd name="T67" fmla="*/ 105 h 150"/>
                <a:gd name="T68" fmla="*/ 195 w 303"/>
                <a:gd name="T69" fmla="*/ 105 h 150"/>
                <a:gd name="T70" fmla="*/ 195 w 303"/>
                <a:gd name="T71" fmla="*/ 105 h 150"/>
                <a:gd name="T72" fmla="*/ 300 w 303"/>
                <a:gd name="T73" fmla="*/ 135 h 150"/>
                <a:gd name="T74" fmla="*/ 300 w 303"/>
                <a:gd name="T75" fmla="*/ 0 h 150"/>
                <a:gd name="T76" fmla="*/ 90 w 303"/>
                <a:gd name="T77" fmla="*/ 0 h 150"/>
                <a:gd name="T78" fmla="*/ 82 w 303"/>
                <a:gd name="T79" fmla="*/ 1 h 150"/>
                <a:gd name="T80" fmla="*/ 72 w 303"/>
                <a:gd name="T81" fmla="*/ 2 h 150"/>
                <a:gd name="T82" fmla="*/ 63 w 303"/>
                <a:gd name="T83" fmla="*/ 4 h 150"/>
                <a:gd name="T84" fmla="*/ 55 w 303"/>
                <a:gd name="T85" fmla="*/ 7 h 150"/>
                <a:gd name="T86" fmla="*/ 47 w 303"/>
                <a:gd name="T87" fmla="*/ 10 h 150"/>
                <a:gd name="T88" fmla="*/ 40 w 303"/>
                <a:gd name="T89" fmla="*/ 15 h 150"/>
                <a:gd name="T90" fmla="*/ 32 w 303"/>
                <a:gd name="T91" fmla="*/ 20 h 150"/>
                <a:gd name="T92" fmla="*/ 27 w 303"/>
                <a:gd name="T93" fmla="*/ 27 h 150"/>
                <a:gd name="T94" fmla="*/ 20 w 303"/>
                <a:gd name="T95" fmla="*/ 33 h 150"/>
                <a:gd name="T96" fmla="*/ 15 w 303"/>
                <a:gd name="T97" fmla="*/ 39 h 150"/>
                <a:gd name="T98" fmla="*/ 11 w 303"/>
                <a:gd name="T99" fmla="*/ 47 h 150"/>
                <a:gd name="T100" fmla="*/ 8 w 303"/>
                <a:gd name="T101" fmla="*/ 54 h 150"/>
                <a:gd name="T102" fmla="*/ 4 w 303"/>
                <a:gd name="T103" fmla="*/ 63 h 150"/>
                <a:gd name="T104" fmla="*/ 2 w 303"/>
                <a:gd name="T105" fmla="*/ 72 h 150"/>
                <a:gd name="T106" fmla="*/ 1 w 303"/>
                <a:gd name="T107" fmla="*/ 81 h 150"/>
                <a:gd name="T108" fmla="*/ 0 w 303"/>
                <a:gd name="T109" fmla="*/ 90 h 150"/>
                <a:gd name="T110" fmla="*/ 0 w 303"/>
                <a:gd name="T111" fmla="*/ 150 h 150"/>
                <a:gd name="T112" fmla="*/ 303 w 303"/>
                <a:gd name="T113" fmla="*/ 150 h 150"/>
                <a:gd name="T114" fmla="*/ 301 w 303"/>
                <a:gd name="T115" fmla="*/ 144 h 150"/>
                <a:gd name="T116" fmla="*/ 300 w 303"/>
                <a:gd name="T117" fmla="*/ 135 h 150"/>
                <a:gd name="T118" fmla="*/ 300 w 303"/>
                <a:gd name="T119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" h="15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3" name="Forme libre 2024">
              <a:extLst>
                <a:ext uri="{FF2B5EF4-FFF2-40B4-BE49-F238E27FC236}">
                  <a16:creationId xmlns:a16="http://schemas.microsoft.com/office/drawing/2014/main" id="{A089C24C-3669-4556-BCE2-1150BE6C0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151063"/>
              <a:ext cx="142875" cy="47625"/>
            </a:xfrm>
            <a:custGeom>
              <a:avLst/>
              <a:gdLst>
                <a:gd name="T0" fmla="*/ 231 w 451"/>
                <a:gd name="T1" fmla="*/ 25 h 150"/>
                <a:gd name="T2" fmla="*/ 242 w 451"/>
                <a:gd name="T3" fmla="*/ 31 h 150"/>
                <a:gd name="T4" fmla="*/ 252 w 451"/>
                <a:gd name="T5" fmla="*/ 39 h 150"/>
                <a:gd name="T6" fmla="*/ 258 w 451"/>
                <a:gd name="T7" fmla="*/ 52 h 150"/>
                <a:gd name="T8" fmla="*/ 258 w 451"/>
                <a:gd name="T9" fmla="*/ 65 h 150"/>
                <a:gd name="T10" fmla="*/ 252 w 451"/>
                <a:gd name="T11" fmla="*/ 78 h 150"/>
                <a:gd name="T12" fmla="*/ 242 w 451"/>
                <a:gd name="T13" fmla="*/ 86 h 150"/>
                <a:gd name="T14" fmla="*/ 231 w 451"/>
                <a:gd name="T15" fmla="*/ 92 h 150"/>
                <a:gd name="T16" fmla="*/ 217 w 451"/>
                <a:gd name="T17" fmla="*/ 92 h 150"/>
                <a:gd name="T18" fmla="*/ 205 w 451"/>
                <a:gd name="T19" fmla="*/ 86 h 150"/>
                <a:gd name="T20" fmla="*/ 195 w 451"/>
                <a:gd name="T21" fmla="*/ 78 h 150"/>
                <a:gd name="T22" fmla="*/ 190 w 451"/>
                <a:gd name="T23" fmla="*/ 66 h 150"/>
                <a:gd name="T24" fmla="*/ 190 w 451"/>
                <a:gd name="T25" fmla="*/ 52 h 150"/>
                <a:gd name="T26" fmla="*/ 195 w 451"/>
                <a:gd name="T27" fmla="*/ 39 h 150"/>
                <a:gd name="T28" fmla="*/ 205 w 451"/>
                <a:gd name="T29" fmla="*/ 31 h 150"/>
                <a:gd name="T30" fmla="*/ 217 w 451"/>
                <a:gd name="T31" fmla="*/ 25 h 150"/>
                <a:gd name="T32" fmla="*/ 224 w 451"/>
                <a:gd name="T33" fmla="*/ 24 h 150"/>
                <a:gd name="T34" fmla="*/ 1 w 451"/>
                <a:gd name="T35" fmla="*/ 68 h 150"/>
                <a:gd name="T36" fmla="*/ 4 w 451"/>
                <a:gd name="T37" fmla="*/ 85 h 150"/>
                <a:gd name="T38" fmla="*/ 11 w 451"/>
                <a:gd name="T39" fmla="*/ 102 h 150"/>
                <a:gd name="T40" fmla="*/ 20 w 451"/>
                <a:gd name="T41" fmla="*/ 116 h 150"/>
                <a:gd name="T42" fmla="*/ 33 w 451"/>
                <a:gd name="T43" fmla="*/ 129 h 150"/>
                <a:gd name="T44" fmla="*/ 47 w 451"/>
                <a:gd name="T45" fmla="*/ 139 h 150"/>
                <a:gd name="T46" fmla="*/ 63 w 451"/>
                <a:gd name="T47" fmla="*/ 145 h 150"/>
                <a:gd name="T48" fmla="*/ 82 w 451"/>
                <a:gd name="T49" fmla="*/ 149 h 150"/>
                <a:gd name="T50" fmla="*/ 360 w 451"/>
                <a:gd name="T51" fmla="*/ 150 h 150"/>
                <a:gd name="T52" fmla="*/ 379 w 451"/>
                <a:gd name="T53" fmla="*/ 148 h 150"/>
                <a:gd name="T54" fmla="*/ 395 w 451"/>
                <a:gd name="T55" fmla="*/ 143 h 150"/>
                <a:gd name="T56" fmla="*/ 409 w 451"/>
                <a:gd name="T57" fmla="*/ 135 h 150"/>
                <a:gd name="T58" fmla="*/ 422 w 451"/>
                <a:gd name="T59" fmla="*/ 124 h 150"/>
                <a:gd name="T60" fmla="*/ 433 w 451"/>
                <a:gd name="T61" fmla="*/ 111 h 150"/>
                <a:gd name="T62" fmla="*/ 442 w 451"/>
                <a:gd name="T63" fmla="*/ 96 h 150"/>
                <a:gd name="T64" fmla="*/ 447 w 451"/>
                <a:gd name="T65" fmla="*/ 79 h 150"/>
                <a:gd name="T66" fmla="*/ 451 w 451"/>
                <a:gd name="T67" fmla="*/ 60 h 150"/>
                <a:gd name="T68" fmla="*/ 0 w 451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15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4" name="Forme libre 2025">
              <a:extLst>
                <a:ext uri="{FF2B5EF4-FFF2-40B4-BE49-F238E27FC236}">
                  <a16:creationId xmlns:a16="http://schemas.microsoft.com/office/drawing/2014/main" id="{AD44BCFE-381C-4084-BB3E-AC4E2D2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2017713"/>
              <a:ext cx="142875" cy="123825"/>
            </a:xfrm>
            <a:custGeom>
              <a:avLst/>
              <a:gdLst>
                <a:gd name="T0" fmla="*/ 318 w 451"/>
                <a:gd name="T1" fmla="*/ 0 h 390"/>
                <a:gd name="T2" fmla="*/ 30 w 451"/>
                <a:gd name="T3" fmla="*/ 0 h 390"/>
                <a:gd name="T4" fmla="*/ 0 w 451"/>
                <a:gd name="T5" fmla="*/ 0 h 390"/>
                <a:gd name="T6" fmla="*/ 0 w 451"/>
                <a:gd name="T7" fmla="*/ 390 h 390"/>
                <a:gd name="T8" fmla="*/ 451 w 451"/>
                <a:gd name="T9" fmla="*/ 390 h 390"/>
                <a:gd name="T10" fmla="*/ 451 w 451"/>
                <a:gd name="T11" fmla="*/ 30 h 390"/>
                <a:gd name="T12" fmla="*/ 375 w 451"/>
                <a:gd name="T13" fmla="*/ 30 h 390"/>
                <a:gd name="T14" fmla="*/ 367 w 451"/>
                <a:gd name="T15" fmla="*/ 29 h 390"/>
                <a:gd name="T16" fmla="*/ 359 w 451"/>
                <a:gd name="T17" fmla="*/ 27 h 390"/>
                <a:gd name="T18" fmla="*/ 351 w 451"/>
                <a:gd name="T19" fmla="*/ 25 h 390"/>
                <a:gd name="T20" fmla="*/ 343 w 451"/>
                <a:gd name="T21" fmla="*/ 21 h 390"/>
                <a:gd name="T22" fmla="*/ 336 w 451"/>
                <a:gd name="T23" fmla="*/ 17 h 390"/>
                <a:gd name="T24" fmla="*/ 329 w 451"/>
                <a:gd name="T25" fmla="*/ 12 h 390"/>
                <a:gd name="T26" fmla="*/ 323 w 451"/>
                <a:gd name="T27" fmla="*/ 6 h 390"/>
                <a:gd name="T28" fmla="*/ 318 w 451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1" h="39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5" name="Forme libre 2026">
              <a:extLst>
                <a:ext uri="{FF2B5EF4-FFF2-40B4-BE49-F238E27FC236}">
                  <a16:creationId xmlns:a16="http://schemas.microsoft.com/office/drawing/2014/main" id="{53FDEEB6-B7E5-4317-BF5C-105279C6C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0" y="1922463"/>
              <a:ext cx="173038" cy="127000"/>
            </a:xfrm>
            <a:custGeom>
              <a:avLst/>
              <a:gdLst>
                <a:gd name="T0" fmla="*/ 360 w 542"/>
                <a:gd name="T1" fmla="*/ 172 h 400"/>
                <a:gd name="T2" fmla="*/ 351 w 542"/>
                <a:gd name="T3" fmla="*/ 166 h 400"/>
                <a:gd name="T4" fmla="*/ 348 w 542"/>
                <a:gd name="T5" fmla="*/ 155 h 400"/>
                <a:gd name="T6" fmla="*/ 351 w 542"/>
                <a:gd name="T7" fmla="*/ 144 h 400"/>
                <a:gd name="T8" fmla="*/ 360 w 542"/>
                <a:gd name="T9" fmla="*/ 138 h 400"/>
                <a:gd name="T10" fmla="*/ 372 w 542"/>
                <a:gd name="T11" fmla="*/ 137 h 400"/>
                <a:gd name="T12" fmla="*/ 381 w 542"/>
                <a:gd name="T13" fmla="*/ 142 h 400"/>
                <a:gd name="T14" fmla="*/ 385 w 542"/>
                <a:gd name="T15" fmla="*/ 152 h 400"/>
                <a:gd name="T16" fmla="*/ 384 w 542"/>
                <a:gd name="T17" fmla="*/ 163 h 400"/>
                <a:gd name="T18" fmla="*/ 378 w 542"/>
                <a:gd name="T19" fmla="*/ 171 h 400"/>
                <a:gd name="T20" fmla="*/ 367 w 542"/>
                <a:gd name="T21" fmla="*/ 174 h 400"/>
                <a:gd name="T22" fmla="*/ 269 w 542"/>
                <a:gd name="T23" fmla="*/ 174 h 400"/>
                <a:gd name="T24" fmla="*/ 259 w 542"/>
                <a:gd name="T25" fmla="*/ 169 h 400"/>
                <a:gd name="T26" fmla="*/ 254 w 542"/>
                <a:gd name="T27" fmla="*/ 159 h 400"/>
                <a:gd name="T28" fmla="*/ 256 w 542"/>
                <a:gd name="T29" fmla="*/ 148 h 400"/>
                <a:gd name="T30" fmla="*/ 262 w 542"/>
                <a:gd name="T31" fmla="*/ 140 h 400"/>
                <a:gd name="T32" fmla="*/ 273 w 542"/>
                <a:gd name="T33" fmla="*/ 137 h 400"/>
                <a:gd name="T34" fmla="*/ 284 w 542"/>
                <a:gd name="T35" fmla="*/ 140 h 400"/>
                <a:gd name="T36" fmla="*/ 290 w 542"/>
                <a:gd name="T37" fmla="*/ 148 h 400"/>
                <a:gd name="T38" fmla="*/ 291 w 542"/>
                <a:gd name="T39" fmla="*/ 159 h 400"/>
                <a:gd name="T40" fmla="*/ 286 w 542"/>
                <a:gd name="T41" fmla="*/ 169 h 400"/>
                <a:gd name="T42" fmla="*/ 276 w 542"/>
                <a:gd name="T43" fmla="*/ 174 h 400"/>
                <a:gd name="T44" fmla="*/ 177 w 542"/>
                <a:gd name="T45" fmla="*/ 174 h 400"/>
                <a:gd name="T46" fmla="*/ 168 w 542"/>
                <a:gd name="T47" fmla="*/ 171 h 400"/>
                <a:gd name="T48" fmla="*/ 160 w 542"/>
                <a:gd name="T49" fmla="*/ 163 h 400"/>
                <a:gd name="T50" fmla="*/ 159 w 542"/>
                <a:gd name="T51" fmla="*/ 152 h 400"/>
                <a:gd name="T52" fmla="*/ 165 w 542"/>
                <a:gd name="T53" fmla="*/ 142 h 400"/>
                <a:gd name="T54" fmla="*/ 174 w 542"/>
                <a:gd name="T55" fmla="*/ 137 h 400"/>
                <a:gd name="T56" fmla="*/ 185 w 542"/>
                <a:gd name="T57" fmla="*/ 138 h 400"/>
                <a:gd name="T58" fmla="*/ 193 w 542"/>
                <a:gd name="T59" fmla="*/ 144 h 400"/>
                <a:gd name="T60" fmla="*/ 197 w 542"/>
                <a:gd name="T61" fmla="*/ 155 h 400"/>
                <a:gd name="T62" fmla="*/ 193 w 542"/>
                <a:gd name="T63" fmla="*/ 166 h 400"/>
                <a:gd name="T64" fmla="*/ 185 w 542"/>
                <a:gd name="T65" fmla="*/ 173 h 400"/>
                <a:gd name="T66" fmla="*/ 177 w 542"/>
                <a:gd name="T67" fmla="*/ 174 h 400"/>
                <a:gd name="T68" fmla="*/ 37 w 542"/>
                <a:gd name="T69" fmla="*/ 1 h 400"/>
                <a:gd name="T70" fmla="*/ 14 w 542"/>
                <a:gd name="T71" fmla="*/ 14 h 400"/>
                <a:gd name="T72" fmla="*/ 2 w 542"/>
                <a:gd name="T73" fmla="*/ 36 h 400"/>
                <a:gd name="T74" fmla="*/ 2 w 542"/>
                <a:gd name="T75" fmla="*/ 264 h 400"/>
                <a:gd name="T76" fmla="*/ 14 w 542"/>
                <a:gd name="T77" fmla="*/ 287 h 400"/>
                <a:gd name="T78" fmla="*/ 37 w 542"/>
                <a:gd name="T79" fmla="*/ 300 h 400"/>
                <a:gd name="T80" fmla="*/ 91 w 542"/>
                <a:gd name="T81" fmla="*/ 301 h 400"/>
                <a:gd name="T82" fmla="*/ 172 w 542"/>
                <a:gd name="T83" fmla="*/ 302 h 400"/>
                <a:gd name="T84" fmla="*/ 178 w 542"/>
                <a:gd name="T85" fmla="*/ 307 h 400"/>
                <a:gd name="T86" fmla="*/ 182 w 542"/>
                <a:gd name="T87" fmla="*/ 316 h 400"/>
                <a:gd name="T88" fmla="*/ 280 w 542"/>
                <a:gd name="T89" fmla="*/ 303 h 400"/>
                <a:gd name="T90" fmla="*/ 288 w 542"/>
                <a:gd name="T91" fmla="*/ 301 h 400"/>
                <a:gd name="T92" fmla="*/ 513 w 542"/>
                <a:gd name="T93" fmla="*/ 297 h 400"/>
                <a:gd name="T94" fmla="*/ 533 w 542"/>
                <a:gd name="T95" fmla="*/ 280 h 400"/>
                <a:gd name="T96" fmla="*/ 542 w 542"/>
                <a:gd name="T97" fmla="*/ 255 h 400"/>
                <a:gd name="T98" fmla="*/ 538 w 542"/>
                <a:gd name="T99" fmla="*/ 29 h 400"/>
                <a:gd name="T100" fmla="*/ 522 w 542"/>
                <a:gd name="T101" fmla="*/ 8 h 400"/>
                <a:gd name="T102" fmla="*/ 497 w 542"/>
                <a:gd name="T10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2" h="40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06" name="Groupe 105" descr="Icône de feuille de papier ">
            <a:extLst>
              <a:ext uri="{FF2B5EF4-FFF2-40B4-BE49-F238E27FC236}">
                <a16:creationId xmlns:a16="http://schemas.microsoft.com/office/drawing/2014/main" id="{5A7B4376-F48C-4D8D-B85C-E30B7B3E6434}"/>
              </a:ext>
            </a:extLst>
          </p:cNvPr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  <a:solidFill>
            <a:schemeClr val="bg1"/>
          </a:solidFill>
        </p:grpSpPr>
        <p:sp>
          <p:nvSpPr>
            <p:cNvPr id="107" name="Rectangle 946">
              <a:extLst>
                <a:ext uri="{FF2B5EF4-FFF2-40B4-BE49-F238E27FC236}">
                  <a16:creationId xmlns:a16="http://schemas.microsoft.com/office/drawing/2014/main" id="{E782BD69-3279-4D29-AD06-A103E212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996950"/>
              <a:ext cx="301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8" name="Rectangle 947">
              <a:extLst>
                <a:ext uri="{FF2B5EF4-FFF2-40B4-BE49-F238E27FC236}">
                  <a16:creationId xmlns:a16="http://schemas.microsoft.com/office/drawing/2014/main" id="{F640AD22-6F68-4745-898A-0D4AADE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930275"/>
              <a:ext cx="2857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09" name="Rectangle 948">
              <a:extLst>
                <a:ext uri="{FF2B5EF4-FFF2-40B4-BE49-F238E27FC236}">
                  <a16:creationId xmlns:a16="http://schemas.microsoft.com/office/drawing/2014/main" id="{78786D45-C595-4A69-9D2B-EB0280EF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977900"/>
              <a:ext cx="2857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0" name="Forme libre 949">
              <a:extLst>
                <a:ext uri="{FF2B5EF4-FFF2-40B4-BE49-F238E27FC236}">
                  <a16:creationId xmlns:a16="http://schemas.microsoft.com/office/drawing/2014/main" id="{CF9052AD-F144-4CD7-B6F9-E2E57C7EB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96925"/>
              <a:ext cx="220663" cy="285750"/>
            </a:xfrm>
            <a:custGeom>
              <a:avLst/>
              <a:gdLst>
                <a:gd name="T0" fmla="*/ 349 w 553"/>
                <a:gd name="T1" fmla="*/ 11 h 722"/>
                <a:gd name="T2" fmla="*/ 349 w 553"/>
                <a:gd name="T3" fmla="*/ 204 h 722"/>
                <a:gd name="T4" fmla="*/ 445 w 553"/>
                <a:gd name="T5" fmla="*/ 590 h 722"/>
                <a:gd name="T6" fmla="*/ 445 w 553"/>
                <a:gd name="T7" fmla="*/ 590 h 722"/>
                <a:gd name="T8" fmla="*/ 444 w 553"/>
                <a:gd name="T9" fmla="*/ 595 h 722"/>
                <a:gd name="T10" fmla="*/ 438 w 553"/>
                <a:gd name="T11" fmla="*/ 601 h 722"/>
                <a:gd name="T12" fmla="*/ 145 w 553"/>
                <a:gd name="T13" fmla="*/ 602 h 722"/>
                <a:gd name="T14" fmla="*/ 135 w 553"/>
                <a:gd name="T15" fmla="*/ 599 h 722"/>
                <a:gd name="T16" fmla="*/ 132 w 553"/>
                <a:gd name="T17" fmla="*/ 590 h 722"/>
                <a:gd name="T18" fmla="*/ 133 w 553"/>
                <a:gd name="T19" fmla="*/ 236 h 722"/>
                <a:gd name="T20" fmla="*/ 139 w 553"/>
                <a:gd name="T21" fmla="*/ 230 h 722"/>
                <a:gd name="T22" fmla="*/ 149 w 553"/>
                <a:gd name="T23" fmla="*/ 230 h 722"/>
                <a:gd name="T24" fmla="*/ 155 w 553"/>
                <a:gd name="T25" fmla="*/ 236 h 722"/>
                <a:gd name="T26" fmla="*/ 156 w 553"/>
                <a:gd name="T27" fmla="*/ 434 h 722"/>
                <a:gd name="T28" fmla="*/ 238 w 553"/>
                <a:gd name="T29" fmla="*/ 434 h 722"/>
                <a:gd name="T30" fmla="*/ 239 w 553"/>
                <a:gd name="T31" fmla="*/ 434 h 722"/>
                <a:gd name="T32" fmla="*/ 246 w 553"/>
                <a:gd name="T33" fmla="*/ 435 h 722"/>
                <a:gd name="T34" fmla="*/ 252 w 553"/>
                <a:gd name="T35" fmla="*/ 441 h 722"/>
                <a:gd name="T36" fmla="*/ 253 w 553"/>
                <a:gd name="T37" fmla="*/ 481 h 722"/>
                <a:gd name="T38" fmla="*/ 325 w 553"/>
                <a:gd name="T39" fmla="*/ 324 h 722"/>
                <a:gd name="T40" fmla="*/ 328 w 553"/>
                <a:gd name="T41" fmla="*/ 316 h 722"/>
                <a:gd name="T42" fmla="*/ 337 w 553"/>
                <a:gd name="T43" fmla="*/ 313 h 722"/>
                <a:gd name="T44" fmla="*/ 438 w 553"/>
                <a:gd name="T45" fmla="*/ 314 h 722"/>
                <a:gd name="T46" fmla="*/ 444 w 553"/>
                <a:gd name="T47" fmla="*/ 320 h 722"/>
                <a:gd name="T48" fmla="*/ 445 w 553"/>
                <a:gd name="T49" fmla="*/ 590 h 722"/>
                <a:gd name="T50" fmla="*/ 358 w 553"/>
                <a:gd name="T51" fmla="*/ 3 h 722"/>
                <a:gd name="T52" fmla="*/ 349 w 553"/>
                <a:gd name="T53" fmla="*/ 0 h 722"/>
                <a:gd name="T54" fmla="*/ 7 w 553"/>
                <a:gd name="T55" fmla="*/ 1 h 722"/>
                <a:gd name="T56" fmla="*/ 1 w 553"/>
                <a:gd name="T57" fmla="*/ 7 h 722"/>
                <a:gd name="T58" fmla="*/ 0 w 553"/>
                <a:gd name="T59" fmla="*/ 710 h 722"/>
                <a:gd name="T60" fmla="*/ 3 w 553"/>
                <a:gd name="T61" fmla="*/ 719 h 722"/>
                <a:gd name="T62" fmla="*/ 12 w 553"/>
                <a:gd name="T63" fmla="*/ 722 h 722"/>
                <a:gd name="T64" fmla="*/ 546 w 553"/>
                <a:gd name="T65" fmla="*/ 721 h 722"/>
                <a:gd name="T66" fmla="*/ 552 w 553"/>
                <a:gd name="T67" fmla="*/ 715 h 722"/>
                <a:gd name="T68" fmla="*/ 553 w 553"/>
                <a:gd name="T69" fmla="*/ 204 h 722"/>
                <a:gd name="T70" fmla="*/ 550 w 553"/>
                <a:gd name="T71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722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11" name="Groupe 110" descr="Icône de symbole représentant un e-mail">
            <a:extLst>
              <a:ext uri="{FF2B5EF4-FFF2-40B4-BE49-F238E27FC236}">
                <a16:creationId xmlns:a16="http://schemas.microsoft.com/office/drawing/2014/main" id="{20CE09B7-A9E8-4791-ABE4-6FEC5916661D}"/>
              </a:ext>
            </a:extLst>
          </p:cNvPr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  <a:solidFill>
            <a:schemeClr val="bg1"/>
          </a:solidFill>
        </p:grpSpPr>
        <p:sp>
          <p:nvSpPr>
            <p:cNvPr id="112" name="Forme libre 3620">
              <a:extLst>
                <a:ext uri="{FF2B5EF4-FFF2-40B4-BE49-F238E27FC236}">
                  <a16:creationId xmlns:a16="http://schemas.microsoft.com/office/drawing/2014/main" id="{849DA0EF-7528-4EE0-8C56-4F1997586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776288"/>
              <a:ext cx="277812" cy="276225"/>
            </a:xfrm>
            <a:custGeom>
              <a:avLst/>
              <a:gdLst>
                <a:gd name="T0" fmla="*/ 158 w 697"/>
                <a:gd name="T1" fmla="*/ 510 h 698"/>
                <a:gd name="T2" fmla="*/ 133 w 697"/>
                <a:gd name="T3" fmla="*/ 481 h 698"/>
                <a:gd name="T4" fmla="*/ 136 w 697"/>
                <a:gd name="T5" fmla="*/ 237 h 698"/>
                <a:gd name="T6" fmla="*/ 167 w 697"/>
                <a:gd name="T7" fmla="*/ 208 h 698"/>
                <a:gd name="T8" fmla="*/ 517 w 697"/>
                <a:gd name="T9" fmla="*/ 206 h 698"/>
                <a:gd name="T10" fmla="*/ 555 w 697"/>
                <a:gd name="T11" fmla="*/ 225 h 698"/>
                <a:gd name="T12" fmla="*/ 565 w 697"/>
                <a:gd name="T13" fmla="*/ 469 h 698"/>
                <a:gd name="T14" fmla="*/ 548 w 697"/>
                <a:gd name="T15" fmla="*/ 504 h 698"/>
                <a:gd name="T16" fmla="*/ 505 w 697"/>
                <a:gd name="T17" fmla="*/ 518 h 698"/>
                <a:gd name="T18" fmla="*/ 550 w 697"/>
                <a:gd name="T19" fmla="*/ 533 h 698"/>
                <a:gd name="T20" fmla="*/ 571 w 697"/>
                <a:gd name="T21" fmla="*/ 533 h 698"/>
                <a:gd name="T22" fmla="*/ 633 w 697"/>
                <a:gd name="T23" fmla="*/ 550 h 698"/>
                <a:gd name="T24" fmla="*/ 669 w 697"/>
                <a:gd name="T25" fmla="*/ 484 h 698"/>
                <a:gd name="T26" fmla="*/ 688 w 697"/>
                <a:gd name="T27" fmla="*/ 427 h 698"/>
                <a:gd name="T28" fmla="*/ 696 w 697"/>
                <a:gd name="T29" fmla="*/ 365 h 698"/>
                <a:gd name="T30" fmla="*/ 693 w 697"/>
                <a:gd name="T31" fmla="*/ 302 h 698"/>
                <a:gd name="T32" fmla="*/ 681 w 697"/>
                <a:gd name="T33" fmla="*/ 242 h 698"/>
                <a:gd name="T34" fmla="*/ 656 w 697"/>
                <a:gd name="T35" fmla="*/ 187 h 698"/>
                <a:gd name="T36" fmla="*/ 582 w 697"/>
                <a:gd name="T37" fmla="*/ 158 h 698"/>
                <a:gd name="T38" fmla="*/ 560 w 697"/>
                <a:gd name="T39" fmla="*/ 167 h 698"/>
                <a:gd name="T40" fmla="*/ 539 w 697"/>
                <a:gd name="T41" fmla="*/ 158 h 698"/>
                <a:gd name="T42" fmla="*/ 530 w 697"/>
                <a:gd name="T43" fmla="*/ 136 h 698"/>
                <a:gd name="T44" fmla="*/ 539 w 697"/>
                <a:gd name="T45" fmla="*/ 116 h 698"/>
                <a:gd name="T46" fmla="*/ 511 w 697"/>
                <a:gd name="T47" fmla="*/ 41 h 698"/>
                <a:gd name="T48" fmla="*/ 456 w 697"/>
                <a:gd name="T49" fmla="*/ 17 h 698"/>
                <a:gd name="T50" fmla="*/ 395 w 697"/>
                <a:gd name="T51" fmla="*/ 4 h 698"/>
                <a:gd name="T52" fmla="*/ 333 w 697"/>
                <a:gd name="T53" fmla="*/ 2 h 698"/>
                <a:gd name="T54" fmla="*/ 271 w 697"/>
                <a:gd name="T55" fmla="*/ 9 h 698"/>
                <a:gd name="T56" fmla="*/ 213 w 697"/>
                <a:gd name="T57" fmla="*/ 29 h 698"/>
                <a:gd name="T58" fmla="*/ 148 w 697"/>
                <a:gd name="T59" fmla="*/ 65 h 698"/>
                <a:gd name="T60" fmla="*/ 164 w 697"/>
                <a:gd name="T61" fmla="*/ 126 h 698"/>
                <a:gd name="T62" fmla="*/ 164 w 697"/>
                <a:gd name="T63" fmla="*/ 148 h 698"/>
                <a:gd name="T64" fmla="*/ 148 w 697"/>
                <a:gd name="T65" fmla="*/ 165 h 698"/>
                <a:gd name="T66" fmla="*/ 124 w 697"/>
                <a:gd name="T67" fmla="*/ 165 h 698"/>
                <a:gd name="T68" fmla="*/ 63 w 697"/>
                <a:gd name="T69" fmla="*/ 148 h 698"/>
                <a:gd name="T70" fmla="*/ 27 w 697"/>
                <a:gd name="T71" fmla="*/ 214 h 698"/>
                <a:gd name="T72" fmla="*/ 9 w 697"/>
                <a:gd name="T73" fmla="*/ 271 h 698"/>
                <a:gd name="T74" fmla="*/ 0 w 697"/>
                <a:gd name="T75" fmla="*/ 333 h 698"/>
                <a:gd name="T76" fmla="*/ 2 w 697"/>
                <a:gd name="T77" fmla="*/ 396 h 698"/>
                <a:gd name="T78" fmla="*/ 17 w 697"/>
                <a:gd name="T79" fmla="*/ 456 h 698"/>
                <a:gd name="T80" fmla="*/ 40 w 697"/>
                <a:gd name="T81" fmla="*/ 511 h 698"/>
                <a:gd name="T82" fmla="*/ 115 w 697"/>
                <a:gd name="T83" fmla="*/ 540 h 698"/>
                <a:gd name="T84" fmla="*/ 136 w 697"/>
                <a:gd name="T85" fmla="*/ 532 h 698"/>
                <a:gd name="T86" fmla="*/ 158 w 697"/>
                <a:gd name="T87" fmla="*/ 540 h 698"/>
                <a:gd name="T88" fmla="*/ 167 w 697"/>
                <a:gd name="T89" fmla="*/ 562 h 698"/>
                <a:gd name="T90" fmla="*/ 158 w 697"/>
                <a:gd name="T91" fmla="*/ 582 h 698"/>
                <a:gd name="T92" fmla="*/ 186 w 697"/>
                <a:gd name="T93" fmla="*/ 658 h 698"/>
                <a:gd name="T94" fmla="*/ 241 w 697"/>
                <a:gd name="T95" fmla="*/ 681 h 698"/>
                <a:gd name="T96" fmla="*/ 302 w 697"/>
                <a:gd name="T97" fmla="*/ 695 h 698"/>
                <a:gd name="T98" fmla="*/ 365 w 697"/>
                <a:gd name="T99" fmla="*/ 698 h 698"/>
                <a:gd name="T100" fmla="*/ 426 w 697"/>
                <a:gd name="T101" fmla="*/ 689 h 698"/>
                <a:gd name="T102" fmla="*/ 484 w 697"/>
                <a:gd name="T103" fmla="*/ 671 h 698"/>
                <a:gd name="T104" fmla="*/ 550 w 697"/>
                <a:gd name="T105" fmla="*/ 635 h 698"/>
                <a:gd name="T106" fmla="*/ 533 w 697"/>
                <a:gd name="T107" fmla="*/ 573 h 698"/>
                <a:gd name="T108" fmla="*/ 533 w 697"/>
                <a:gd name="T109" fmla="*/ 55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7" h="698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3" name="Forme libre 3621">
              <a:extLst>
                <a:ext uri="{FF2B5EF4-FFF2-40B4-BE49-F238E27FC236}">
                  <a16:creationId xmlns:a16="http://schemas.microsoft.com/office/drawing/2014/main" id="{AD76D8F2-24A8-45C7-93D1-4E507EA27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885825"/>
              <a:ext cx="123825" cy="71438"/>
            </a:xfrm>
            <a:custGeom>
              <a:avLst/>
              <a:gdLst>
                <a:gd name="T0" fmla="*/ 220 w 312"/>
                <a:gd name="T1" fmla="*/ 82 h 180"/>
                <a:gd name="T2" fmla="*/ 295 w 312"/>
                <a:gd name="T3" fmla="*/ 20 h 180"/>
                <a:gd name="T4" fmla="*/ 299 w 312"/>
                <a:gd name="T5" fmla="*/ 16 h 180"/>
                <a:gd name="T6" fmla="*/ 300 w 312"/>
                <a:gd name="T7" fmla="*/ 13 h 180"/>
                <a:gd name="T8" fmla="*/ 299 w 312"/>
                <a:gd name="T9" fmla="*/ 7 h 180"/>
                <a:gd name="T10" fmla="*/ 296 w 312"/>
                <a:gd name="T11" fmla="*/ 4 h 180"/>
                <a:gd name="T12" fmla="*/ 294 w 312"/>
                <a:gd name="T13" fmla="*/ 1 h 180"/>
                <a:gd name="T14" fmla="*/ 288 w 312"/>
                <a:gd name="T15" fmla="*/ 0 h 180"/>
                <a:gd name="T16" fmla="*/ 285 w 312"/>
                <a:gd name="T17" fmla="*/ 0 h 180"/>
                <a:gd name="T18" fmla="*/ 279 w 312"/>
                <a:gd name="T19" fmla="*/ 2 h 180"/>
                <a:gd name="T20" fmla="*/ 155 w 312"/>
                <a:gd name="T21" fmla="*/ 104 h 180"/>
                <a:gd name="T22" fmla="*/ 30 w 312"/>
                <a:gd name="T23" fmla="*/ 2 h 180"/>
                <a:gd name="T24" fmla="*/ 26 w 312"/>
                <a:gd name="T25" fmla="*/ 0 h 180"/>
                <a:gd name="T26" fmla="*/ 21 w 312"/>
                <a:gd name="T27" fmla="*/ 0 h 180"/>
                <a:gd name="T28" fmla="*/ 18 w 312"/>
                <a:gd name="T29" fmla="*/ 1 h 180"/>
                <a:gd name="T30" fmla="*/ 14 w 312"/>
                <a:gd name="T31" fmla="*/ 4 h 180"/>
                <a:gd name="T32" fmla="*/ 11 w 312"/>
                <a:gd name="T33" fmla="*/ 7 h 180"/>
                <a:gd name="T34" fmla="*/ 11 w 312"/>
                <a:gd name="T35" fmla="*/ 13 h 180"/>
                <a:gd name="T36" fmla="*/ 12 w 312"/>
                <a:gd name="T37" fmla="*/ 16 h 180"/>
                <a:gd name="T38" fmla="*/ 15 w 312"/>
                <a:gd name="T39" fmla="*/ 20 h 180"/>
                <a:gd name="T40" fmla="*/ 91 w 312"/>
                <a:gd name="T41" fmla="*/ 82 h 180"/>
                <a:gd name="T42" fmla="*/ 3 w 312"/>
                <a:gd name="T43" fmla="*/ 159 h 180"/>
                <a:gd name="T44" fmla="*/ 1 w 312"/>
                <a:gd name="T45" fmla="*/ 162 h 180"/>
                <a:gd name="T46" fmla="*/ 0 w 312"/>
                <a:gd name="T47" fmla="*/ 167 h 180"/>
                <a:gd name="T48" fmla="*/ 0 w 312"/>
                <a:gd name="T49" fmla="*/ 172 h 180"/>
                <a:gd name="T50" fmla="*/ 2 w 312"/>
                <a:gd name="T51" fmla="*/ 176 h 180"/>
                <a:gd name="T52" fmla="*/ 6 w 312"/>
                <a:gd name="T53" fmla="*/ 178 h 180"/>
                <a:gd name="T54" fmla="*/ 11 w 312"/>
                <a:gd name="T55" fmla="*/ 180 h 180"/>
                <a:gd name="T56" fmla="*/ 15 w 312"/>
                <a:gd name="T57" fmla="*/ 178 h 180"/>
                <a:gd name="T58" fmla="*/ 19 w 312"/>
                <a:gd name="T59" fmla="*/ 177 h 180"/>
                <a:gd name="T60" fmla="*/ 110 w 312"/>
                <a:gd name="T61" fmla="*/ 97 h 180"/>
                <a:gd name="T62" fmla="*/ 147 w 312"/>
                <a:gd name="T63" fmla="*/ 128 h 180"/>
                <a:gd name="T64" fmla="*/ 151 w 312"/>
                <a:gd name="T65" fmla="*/ 131 h 180"/>
                <a:gd name="T66" fmla="*/ 155 w 312"/>
                <a:gd name="T67" fmla="*/ 132 h 180"/>
                <a:gd name="T68" fmla="*/ 159 w 312"/>
                <a:gd name="T69" fmla="*/ 131 h 180"/>
                <a:gd name="T70" fmla="*/ 163 w 312"/>
                <a:gd name="T71" fmla="*/ 128 h 180"/>
                <a:gd name="T72" fmla="*/ 201 w 312"/>
                <a:gd name="T73" fmla="*/ 97 h 180"/>
                <a:gd name="T74" fmla="*/ 291 w 312"/>
                <a:gd name="T75" fmla="*/ 177 h 180"/>
                <a:gd name="T76" fmla="*/ 295 w 312"/>
                <a:gd name="T77" fmla="*/ 178 h 180"/>
                <a:gd name="T78" fmla="*/ 300 w 312"/>
                <a:gd name="T79" fmla="*/ 180 h 180"/>
                <a:gd name="T80" fmla="*/ 304 w 312"/>
                <a:gd name="T81" fmla="*/ 178 h 180"/>
                <a:gd name="T82" fmla="*/ 309 w 312"/>
                <a:gd name="T83" fmla="*/ 176 h 180"/>
                <a:gd name="T84" fmla="*/ 310 w 312"/>
                <a:gd name="T85" fmla="*/ 172 h 180"/>
                <a:gd name="T86" fmla="*/ 312 w 312"/>
                <a:gd name="T87" fmla="*/ 167 h 180"/>
                <a:gd name="T88" fmla="*/ 310 w 312"/>
                <a:gd name="T89" fmla="*/ 162 h 180"/>
                <a:gd name="T90" fmla="*/ 308 w 312"/>
                <a:gd name="T91" fmla="*/ 159 h 180"/>
                <a:gd name="T92" fmla="*/ 220 w 312"/>
                <a:gd name="T93" fmla="*/ 8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2" h="18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4" name="Forme libre 3622">
              <a:extLst>
                <a:ext uri="{FF2B5EF4-FFF2-40B4-BE49-F238E27FC236}">
                  <a16:creationId xmlns:a16="http://schemas.microsoft.com/office/drawing/2014/main" id="{BFC5AFB5-B934-4878-815B-12196286A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993775"/>
              <a:ext cx="63500" cy="63500"/>
            </a:xfrm>
            <a:custGeom>
              <a:avLst/>
              <a:gdLst>
                <a:gd name="T0" fmla="*/ 21 w 161"/>
                <a:gd name="T1" fmla="*/ 3 h 159"/>
                <a:gd name="T2" fmla="*/ 17 w 161"/>
                <a:gd name="T3" fmla="*/ 0 h 159"/>
                <a:gd name="T4" fmla="*/ 13 w 161"/>
                <a:gd name="T5" fmla="*/ 0 h 159"/>
                <a:gd name="T6" fmla="*/ 8 w 161"/>
                <a:gd name="T7" fmla="*/ 0 h 159"/>
                <a:gd name="T8" fmla="*/ 4 w 161"/>
                <a:gd name="T9" fmla="*/ 3 h 159"/>
                <a:gd name="T10" fmla="*/ 2 w 161"/>
                <a:gd name="T11" fmla="*/ 6 h 159"/>
                <a:gd name="T12" fmla="*/ 0 w 161"/>
                <a:gd name="T13" fmla="*/ 12 h 159"/>
                <a:gd name="T14" fmla="*/ 2 w 161"/>
                <a:gd name="T15" fmla="*/ 15 h 159"/>
                <a:gd name="T16" fmla="*/ 4 w 161"/>
                <a:gd name="T17" fmla="*/ 21 h 159"/>
                <a:gd name="T18" fmla="*/ 140 w 161"/>
                <a:gd name="T19" fmla="*/ 157 h 159"/>
                <a:gd name="T20" fmla="*/ 144 w 161"/>
                <a:gd name="T21" fmla="*/ 159 h 159"/>
                <a:gd name="T22" fmla="*/ 149 w 161"/>
                <a:gd name="T23" fmla="*/ 159 h 159"/>
                <a:gd name="T24" fmla="*/ 153 w 161"/>
                <a:gd name="T25" fmla="*/ 159 h 159"/>
                <a:gd name="T26" fmla="*/ 157 w 161"/>
                <a:gd name="T27" fmla="*/ 157 h 159"/>
                <a:gd name="T28" fmla="*/ 160 w 161"/>
                <a:gd name="T29" fmla="*/ 153 h 159"/>
                <a:gd name="T30" fmla="*/ 161 w 161"/>
                <a:gd name="T31" fmla="*/ 148 h 159"/>
                <a:gd name="T32" fmla="*/ 160 w 161"/>
                <a:gd name="T33" fmla="*/ 144 h 159"/>
                <a:gd name="T34" fmla="*/ 157 w 161"/>
                <a:gd name="T35" fmla="*/ 139 h 159"/>
                <a:gd name="T36" fmla="*/ 21 w 161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59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5" name="Forme libre 3623">
              <a:extLst>
                <a:ext uri="{FF2B5EF4-FFF2-40B4-BE49-F238E27FC236}">
                  <a16:creationId xmlns:a16="http://schemas.microsoft.com/office/drawing/2014/main" id="{6FEA2310-F55A-42DA-913D-4342D4C4A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993775"/>
              <a:ext cx="63500" cy="63500"/>
            </a:xfrm>
            <a:custGeom>
              <a:avLst/>
              <a:gdLst>
                <a:gd name="T0" fmla="*/ 157 w 160"/>
                <a:gd name="T1" fmla="*/ 3 h 159"/>
                <a:gd name="T2" fmla="*/ 153 w 160"/>
                <a:gd name="T3" fmla="*/ 0 h 159"/>
                <a:gd name="T4" fmla="*/ 148 w 160"/>
                <a:gd name="T5" fmla="*/ 0 h 159"/>
                <a:gd name="T6" fmla="*/ 144 w 160"/>
                <a:gd name="T7" fmla="*/ 0 h 159"/>
                <a:gd name="T8" fmla="*/ 139 w 160"/>
                <a:gd name="T9" fmla="*/ 3 h 159"/>
                <a:gd name="T10" fmla="*/ 3 w 160"/>
                <a:gd name="T11" fmla="*/ 139 h 159"/>
                <a:gd name="T12" fmla="*/ 0 w 160"/>
                <a:gd name="T13" fmla="*/ 144 h 159"/>
                <a:gd name="T14" fmla="*/ 0 w 160"/>
                <a:gd name="T15" fmla="*/ 148 h 159"/>
                <a:gd name="T16" fmla="*/ 0 w 160"/>
                <a:gd name="T17" fmla="*/ 153 h 159"/>
                <a:gd name="T18" fmla="*/ 3 w 160"/>
                <a:gd name="T19" fmla="*/ 157 h 159"/>
                <a:gd name="T20" fmla="*/ 7 w 160"/>
                <a:gd name="T21" fmla="*/ 159 h 159"/>
                <a:gd name="T22" fmla="*/ 12 w 160"/>
                <a:gd name="T23" fmla="*/ 159 h 159"/>
                <a:gd name="T24" fmla="*/ 16 w 160"/>
                <a:gd name="T25" fmla="*/ 159 h 159"/>
                <a:gd name="T26" fmla="*/ 21 w 160"/>
                <a:gd name="T27" fmla="*/ 157 h 159"/>
                <a:gd name="T28" fmla="*/ 157 w 160"/>
                <a:gd name="T29" fmla="*/ 21 h 159"/>
                <a:gd name="T30" fmla="*/ 160 w 160"/>
                <a:gd name="T31" fmla="*/ 15 h 159"/>
                <a:gd name="T32" fmla="*/ 160 w 160"/>
                <a:gd name="T33" fmla="*/ 12 h 159"/>
                <a:gd name="T34" fmla="*/ 160 w 160"/>
                <a:gd name="T35" fmla="*/ 6 h 159"/>
                <a:gd name="T36" fmla="*/ 157 w 160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59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6" name="Forme libre 3624">
              <a:extLst>
                <a:ext uri="{FF2B5EF4-FFF2-40B4-BE49-F238E27FC236}">
                  <a16:creationId xmlns:a16="http://schemas.microsoft.com/office/drawing/2014/main" id="{A80953AC-975D-4E59-BEC4-4B21BEA83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771525"/>
              <a:ext cx="63500" cy="63500"/>
            </a:xfrm>
            <a:custGeom>
              <a:avLst/>
              <a:gdLst>
                <a:gd name="T0" fmla="*/ 4 w 161"/>
                <a:gd name="T1" fmla="*/ 156 h 160"/>
                <a:gd name="T2" fmla="*/ 8 w 161"/>
                <a:gd name="T3" fmla="*/ 159 h 160"/>
                <a:gd name="T4" fmla="*/ 12 w 161"/>
                <a:gd name="T5" fmla="*/ 160 h 160"/>
                <a:gd name="T6" fmla="*/ 17 w 161"/>
                <a:gd name="T7" fmla="*/ 159 h 160"/>
                <a:gd name="T8" fmla="*/ 21 w 161"/>
                <a:gd name="T9" fmla="*/ 156 h 160"/>
                <a:gd name="T10" fmla="*/ 157 w 161"/>
                <a:gd name="T11" fmla="*/ 20 h 160"/>
                <a:gd name="T12" fmla="*/ 160 w 161"/>
                <a:gd name="T13" fmla="*/ 16 h 160"/>
                <a:gd name="T14" fmla="*/ 161 w 161"/>
                <a:gd name="T15" fmla="*/ 11 h 160"/>
                <a:gd name="T16" fmla="*/ 160 w 161"/>
                <a:gd name="T17" fmla="*/ 7 h 160"/>
                <a:gd name="T18" fmla="*/ 157 w 161"/>
                <a:gd name="T19" fmla="*/ 4 h 160"/>
                <a:gd name="T20" fmla="*/ 153 w 161"/>
                <a:gd name="T21" fmla="*/ 1 h 160"/>
                <a:gd name="T22" fmla="*/ 149 w 161"/>
                <a:gd name="T23" fmla="*/ 0 h 160"/>
                <a:gd name="T24" fmla="*/ 144 w 161"/>
                <a:gd name="T25" fmla="*/ 1 h 160"/>
                <a:gd name="T26" fmla="*/ 140 w 161"/>
                <a:gd name="T27" fmla="*/ 4 h 160"/>
                <a:gd name="T28" fmla="*/ 4 w 161"/>
                <a:gd name="T29" fmla="*/ 140 h 160"/>
                <a:gd name="T30" fmla="*/ 2 w 161"/>
                <a:gd name="T31" fmla="*/ 144 h 160"/>
                <a:gd name="T32" fmla="*/ 0 w 161"/>
                <a:gd name="T33" fmla="*/ 147 h 160"/>
                <a:gd name="T34" fmla="*/ 2 w 161"/>
                <a:gd name="T35" fmla="*/ 153 h 160"/>
                <a:gd name="T36" fmla="*/ 4 w 161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6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17" name="Forme libre 3625">
              <a:extLst>
                <a:ext uri="{FF2B5EF4-FFF2-40B4-BE49-F238E27FC236}">
                  <a16:creationId xmlns:a16="http://schemas.microsoft.com/office/drawing/2014/main" id="{DCEEE9E8-A5B3-4D81-814B-3132C0A5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771525"/>
              <a:ext cx="63500" cy="63500"/>
            </a:xfrm>
            <a:custGeom>
              <a:avLst/>
              <a:gdLst>
                <a:gd name="T0" fmla="*/ 139 w 160"/>
                <a:gd name="T1" fmla="*/ 156 h 160"/>
                <a:gd name="T2" fmla="*/ 144 w 160"/>
                <a:gd name="T3" fmla="*/ 159 h 160"/>
                <a:gd name="T4" fmla="*/ 148 w 160"/>
                <a:gd name="T5" fmla="*/ 160 h 160"/>
                <a:gd name="T6" fmla="*/ 153 w 160"/>
                <a:gd name="T7" fmla="*/ 159 h 160"/>
                <a:gd name="T8" fmla="*/ 157 w 160"/>
                <a:gd name="T9" fmla="*/ 156 h 160"/>
                <a:gd name="T10" fmla="*/ 160 w 160"/>
                <a:gd name="T11" fmla="*/ 153 h 160"/>
                <a:gd name="T12" fmla="*/ 160 w 160"/>
                <a:gd name="T13" fmla="*/ 149 h 160"/>
                <a:gd name="T14" fmla="*/ 160 w 160"/>
                <a:gd name="T15" fmla="*/ 144 h 160"/>
                <a:gd name="T16" fmla="*/ 157 w 160"/>
                <a:gd name="T17" fmla="*/ 140 h 160"/>
                <a:gd name="T18" fmla="*/ 21 w 160"/>
                <a:gd name="T19" fmla="*/ 4 h 160"/>
                <a:gd name="T20" fmla="*/ 16 w 160"/>
                <a:gd name="T21" fmla="*/ 1 h 160"/>
                <a:gd name="T22" fmla="*/ 12 w 160"/>
                <a:gd name="T23" fmla="*/ 0 h 160"/>
                <a:gd name="T24" fmla="*/ 7 w 160"/>
                <a:gd name="T25" fmla="*/ 1 h 160"/>
                <a:gd name="T26" fmla="*/ 3 w 160"/>
                <a:gd name="T27" fmla="*/ 4 h 160"/>
                <a:gd name="T28" fmla="*/ 0 w 160"/>
                <a:gd name="T29" fmla="*/ 7 h 160"/>
                <a:gd name="T30" fmla="*/ 0 w 160"/>
                <a:gd name="T31" fmla="*/ 11 h 160"/>
                <a:gd name="T32" fmla="*/ 0 w 160"/>
                <a:gd name="T33" fmla="*/ 16 h 160"/>
                <a:gd name="T34" fmla="*/ 3 w 160"/>
                <a:gd name="T35" fmla="*/ 20 h 160"/>
                <a:gd name="T36" fmla="*/ 139 w 160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18" name="Groupe 117" descr="Icône de cubes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orme libre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0" name="Forme libre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1" name="Forme libre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2" name="Forme libre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3" name="Forme libre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4" name="Forme libre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5" name="Forme libre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6" name="Forme libre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27" name="Forme libre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grpSp>
        <p:nvGrpSpPr>
          <p:cNvPr id="128" name="Groupe 127" descr="Icône de personne et de bulle ">
            <a:extLst>
              <a:ext uri="{FF2B5EF4-FFF2-40B4-BE49-F238E27FC236}">
                <a16:creationId xmlns:a16="http://schemas.microsoft.com/office/drawing/2014/main" id="{E7EE81F4-E278-4BA7-8923-0D6DD1FEBDFA}"/>
              </a:ext>
            </a:extLst>
          </p:cNvPr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129" name="Forme libre 2993">
              <a:extLst>
                <a:ext uri="{FF2B5EF4-FFF2-40B4-BE49-F238E27FC236}">
                  <a16:creationId xmlns:a16="http://schemas.microsoft.com/office/drawing/2014/main" id="{DA50A160-1A41-427D-BA06-CB32B8C49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30" name="Forme libre 2994">
              <a:extLst>
                <a:ext uri="{FF2B5EF4-FFF2-40B4-BE49-F238E27FC236}">
                  <a16:creationId xmlns:a16="http://schemas.microsoft.com/office/drawing/2014/main" id="{983071EF-DBDF-4331-848B-74957C82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131" name="Forme libre 1837" descr="Marqueur avec le signe plus. ">
            <a:extLst>
              <a:ext uri="{FF2B5EF4-FFF2-40B4-BE49-F238E27FC236}">
                <a16:creationId xmlns:a16="http://schemas.microsoft.com/office/drawing/2014/main" id="{160F3D2A-DDEB-465E-AAD3-D5DF7B6D5B43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876981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2" name="Forme libre 1838" descr="Marqueur avec le signe moins. ">
            <a:extLst>
              <a:ext uri="{FF2B5EF4-FFF2-40B4-BE49-F238E27FC236}">
                <a16:creationId xmlns:a16="http://schemas.microsoft.com/office/drawing/2014/main" id="{B5F2BF4D-A7CC-4EBB-95EE-71610004A3D7}"/>
              </a:ext>
            </a:extLst>
          </p:cNvPr>
          <p:cNvSpPr>
            <a:spLocks noEditPoints="1"/>
          </p:cNvSpPr>
          <p:nvPr/>
        </p:nvSpPr>
        <p:spPr bwMode="auto">
          <a:xfrm>
            <a:off x="1989538" y="238521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3" name="Forme libre 1839" descr="Marqueur avec le signe de multiplication. ">
            <a:extLst>
              <a:ext uri="{FF2B5EF4-FFF2-40B4-BE49-F238E27FC236}">
                <a16:creationId xmlns:a16="http://schemas.microsoft.com/office/drawing/2014/main" id="{C1376BF3-C8B4-42C0-BF77-D3FADEB8D226}"/>
              </a:ext>
            </a:extLst>
          </p:cNvPr>
          <p:cNvSpPr>
            <a:spLocks noEditPoints="1"/>
          </p:cNvSpPr>
          <p:nvPr/>
        </p:nvSpPr>
        <p:spPr bwMode="auto">
          <a:xfrm>
            <a:off x="1978823" y="3385358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4" name="Forme libre 1839" descr="Marqueur avec le signe de multiplication. ">
            <a:extLst>
              <a:ext uri="{FF2B5EF4-FFF2-40B4-BE49-F238E27FC236}">
                <a16:creationId xmlns:a16="http://schemas.microsoft.com/office/drawing/2014/main" id="{78429B93-7238-4139-A703-26ABDBFB1498}"/>
              </a:ext>
            </a:extLst>
          </p:cNvPr>
          <p:cNvSpPr>
            <a:spLocks noEditPoints="1"/>
          </p:cNvSpPr>
          <p:nvPr/>
        </p:nvSpPr>
        <p:spPr bwMode="auto">
          <a:xfrm>
            <a:off x="1978823" y="4382024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5" name="Forme libre 1837" descr="Marqueur avec le signe plus. ">
            <a:extLst>
              <a:ext uri="{FF2B5EF4-FFF2-40B4-BE49-F238E27FC236}">
                <a16:creationId xmlns:a16="http://schemas.microsoft.com/office/drawing/2014/main" id="{FFEC666F-8CEB-456C-A2BE-0ED23EE4FADC}"/>
              </a:ext>
            </a:extLst>
          </p:cNvPr>
          <p:cNvSpPr>
            <a:spLocks noEditPoints="1"/>
          </p:cNvSpPr>
          <p:nvPr/>
        </p:nvSpPr>
        <p:spPr bwMode="auto">
          <a:xfrm>
            <a:off x="3139680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6" name="Forme libre 1839" descr="Marqueur avec le signe de multiplication. ">
            <a:extLst>
              <a:ext uri="{FF2B5EF4-FFF2-40B4-BE49-F238E27FC236}">
                <a16:creationId xmlns:a16="http://schemas.microsoft.com/office/drawing/2014/main" id="{406A6BB3-00DC-4CF5-AC64-82CF18B48C9C}"/>
              </a:ext>
            </a:extLst>
          </p:cNvPr>
          <p:cNvSpPr>
            <a:spLocks noEditPoints="1"/>
          </p:cNvSpPr>
          <p:nvPr/>
        </p:nvSpPr>
        <p:spPr bwMode="auto">
          <a:xfrm>
            <a:off x="4302523" y="2892703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7" name="Forme libre 1838" descr="Marqueur avec le signe moins. ">
            <a:extLst>
              <a:ext uri="{FF2B5EF4-FFF2-40B4-BE49-F238E27FC236}">
                <a16:creationId xmlns:a16="http://schemas.microsoft.com/office/drawing/2014/main" id="{0852AFAF-F59C-431F-8C82-94379765098D}"/>
              </a:ext>
            </a:extLst>
          </p:cNvPr>
          <p:cNvSpPr>
            <a:spLocks noEditPoints="1"/>
          </p:cNvSpPr>
          <p:nvPr/>
        </p:nvSpPr>
        <p:spPr bwMode="auto">
          <a:xfrm>
            <a:off x="5427446" y="388065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8" name="Forme libre 1837" descr="Marqueur avec le signe plus. ">
            <a:extLst>
              <a:ext uri="{FF2B5EF4-FFF2-40B4-BE49-F238E27FC236}">
                <a16:creationId xmlns:a16="http://schemas.microsoft.com/office/drawing/2014/main" id="{4C5127E9-68E5-46FA-8C57-25FDF54CF7BC}"/>
              </a:ext>
            </a:extLst>
          </p:cNvPr>
          <p:cNvSpPr>
            <a:spLocks noEditPoints="1"/>
          </p:cNvSpPr>
          <p:nvPr/>
        </p:nvSpPr>
        <p:spPr bwMode="auto">
          <a:xfrm>
            <a:off x="3139680" y="48653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39" name="Forme libre 1837" descr="Marqueur avec le signe plus. ">
            <a:extLst>
              <a:ext uri="{FF2B5EF4-FFF2-40B4-BE49-F238E27FC236}">
                <a16:creationId xmlns:a16="http://schemas.microsoft.com/office/drawing/2014/main" id="{2359F2CA-3777-4AA1-A96A-2B49185A93F8}"/>
              </a:ext>
            </a:extLst>
          </p:cNvPr>
          <p:cNvSpPr>
            <a:spLocks noEditPoints="1"/>
          </p:cNvSpPr>
          <p:nvPr/>
        </p:nvSpPr>
        <p:spPr bwMode="auto">
          <a:xfrm>
            <a:off x="4306097" y="18765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0" name="Forme libre 1838" descr="Marqueur avec le signe moins. ">
            <a:extLst>
              <a:ext uri="{FF2B5EF4-FFF2-40B4-BE49-F238E27FC236}">
                <a16:creationId xmlns:a16="http://schemas.microsoft.com/office/drawing/2014/main" id="{1FE19FFA-CAD6-453B-8808-4EB523DD1271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388065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1" name="Forme libre 1838" descr="Marqueur avec le signe moins. ">
            <a:extLst>
              <a:ext uri="{FF2B5EF4-FFF2-40B4-BE49-F238E27FC236}">
                <a16:creationId xmlns:a16="http://schemas.microsoft.com/office/drawing/2014/main" id="{C68F970D-304B-4DB3-A6C2-E214037CD6E5}"/>
              </a:ext>
            </a:extLst>
          </p:cNvPr>
          <p:cNvSpPr>
            <a:spLocks noEditPoints="1"/>
          </p:cNvSpPr>
          <p:nvPr/>
        </p:nvSpPr>
        <p:spPr bwMode="auto">
          <a:xfrm>
            <a:off x="6498033" y="2385217"/>
            <a:ext cx="276225" cy="276225"/>
          </a:xfrm>
          <a:custGeom>
            <a:avLst/>
            <a:gdLst>
              <a:gd name="T0" fmla="*/ 526 w 695"/>
              <a:gd name="T1" fmla="*/ 362 h 695"/>
              <a:gd name="T2" fmla="*/ 162 w 695"/>
              <a:gd name="T3" fmla="*/ 362 h 695"/>
              <a:gd name="T4" fmla="*/ 158 w 695"/>
              <a:gd name="T5" fmla="*/ 361 h 695"/>
              <a:gd name="T6" fmla="*/ 155 w 695"/>
              <a:gd name="T7" fmla="*/ 359 h 695"/>
              <a:gd name="T8" fmla="*/ 151 w 695"/>
              <a:gd name="T9" fmla="*/ 356 h 695"/>
              <a:gd name="T10" fmla="*/ 151 w 695"/>
              <a:gd name="T11" fmla="*/ 350 h 695"/>
              <a:gd name="T12" fmla="*/ 151 w 695"/>
              <a:gd name="T13" fmla="*/ 346 h 695"/>
              <a:gd name="T14" fmla="*/ 155 w 695"/>
              <a:gd name="T15" fmla="*/ 342 h 695"/>
              <a:gd name="T16" fmla="*/ 158 w 695"/>
              <a:gd name="T17" fmla="*/ 339 h 695"/>
              <a:gd name="T18" fmla="*/ 162 w 695"/>
              <a:gd name="T19" fmla="*/ 339 h 695"/>
              <a:gd name="T20" fmla="*/ 526 w 695"/>
              <a:gd name="T21" fmla="*/ 339 h 695"/>
              <a:gd name="T22" fmla="*/ 530 w 695"/>
              <a:gd name="T23" fmla="*/ 339 h 695"/>
              <a:gd name="T24" fmla="*/ 533 w 695"/>
              <a:gd name="T25" fmla="*/ 342 h 695"/>
              <a:gd name="T26" fmla="*/ 537 w 695"/>
              <a:gd name="T27" fmla="*/ 346 h 695"/>
              <a:gd name="T28" fmla="*/ 537 w 695"/>
              <a:gd name="T29" fmla="*/ 350 h 695"/>
              <a:gd name="T30" fmla="*/ 537 w 695"/>
              <a:gd name="T31" fmla="*/ 356 h 695"/>
              <a:gd name="T32" fmla="*/ 533 w 695"/>
              <a:gd name="T33" fmla="*/ 359 h 695"/>
              <a:gd name="T34" fmla="*/ 530 w 695"/>
              <a:gd name="T35" fmla="*/ 361 h 695"/>
              <a:gd name="T36" fmla="*/ 526 w 695"/>
              <a:gd name="T37" fmla="*/ 362 h 695"/>
              <a:gd name="T38" fmla="*/ 682 w 695"/>
              <a:gd name="T39" fmla="*/ 0 h 695"/>
              <a:gd name="T40" fmla="*/ 12 w 695"/>
              <a:gd name="T41" fmla="*/ 0 h 695"/>
              <a:gd name="T42" fmla="*/ 7 w 695"/>
              <a:gd name="T43" fmla="*/ 1 h 695"/>
              <a:gd name="T44" fmla="*/ 3 w 695"/>
              <a:gd name="T45" fmla="*/ 3 h 695"/>
              <a:gd name="T46" fmla="*/ 1 w 695"/>
              <a:gd name="T47" fmla="*/ 7 h 695"/>
              <a:gd name="T48" fmla="*/ 0 w 695"/>
              <a:gd name="T49" fmla="*/ 11 h 695"/>
              <a:gd name="T50" fmla="*/ 0 w 695"/>
              <a:gd name="T51" fmla="*/ 683 h 695"/>
              <a:gd name="T52" fmla="*/ 1 w 695"/>
              <a:gd name="T53" fmla="*/ 687 h 695"/>
              <a:gd name="T54" fmla="*/ 3 w 695"/>
              <a:gd name="T55" fmla="*/ 691 h 695"/>
              <a:gd name="T56" fmla="*/ 7 w 695"/>
              <a:gd name="T57" fmla="*/ 694 h 695"/>
              <a:gd name="T58" fmla="*/ 12 w 695"/>
              <a:gd name="T59" fmla="*/ 695 h 695"/>
              <a:gd name="T60" fmla="*/ 682 w 695"/>
              <a:gd name="T61" fmla="*/ 695 h 695"/>
              <a:gd name="T62" fmla="*/ 687 w 695"/>
              <a:gd name="T63" fmla="*/ 694 h 695"/>
              <a:gd name="T64" fmla="*/ 691 w 695"/>
              <a:gd name="T65" fmla="*/ 691 h 695"/>
              <a:gd name="T66" fmla="*/ 694 w 695"/>
              <a:gd name="T67" fmla="*/ 687 h 695"/>
              <a:gd name="T68" fmla="*/ 695 w 695"/>
              <a:gd name="T69" fmla="*/ 683 h 695"/>
              <a:gd name="T70" fmla="*/ 695 w 695"/>
              <a:gd name="T71" fmla="*/ 11 h 695"/>
              <a:gd name="T72" fmla="*/ 694 w 695"/>
              <a:gd name="T73" fmla="*/ 7 h 695"/>
              <a:gd name="T74" fmla="*/ 691 w 695"/>
              <a:gd name="T75" fmla="*/ 3 h 695"/>
              <a:gd name="T76" fmla="*/ 687 w 695"/>
              <a:gd name="T77" fmla="*/ 1 h 695"/>
              <a:gd name="T78" fmla="*/ 682 w 695"/>
              <a:gd name="T79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162" y="362"/>
                </a:lnTo>
                <a:lnTo>
                  <a:pt x="158" y="361"/>
                </a:lnTo>
                <a:lnTo>
                  <a:pt x="155" y="359"/>
                </a:lnTo>
                <a:lnTo>
                  <a:pt x="151" y="356"/>
                </a:lnTo>
                <a:lnTo>
                  <a:pt x="151" y="350"/>
                </a:lnTo>
                <a:lnTo>
                  <a:pt x="151" y="346"/>
                </a:lnTo>
                <a:lnTo>
                  <a:pt x="155" y="342"/>
                </a:lnTo>
                <a:lnTo>
                  <a:pt x="158" y="339"/>
                </a:lnTo>
                <a:lnTo>
                  <a:pt x="162" y="339"/>
                </a:lnTo>
                <a:lnTo>
                  <a:pt x="526" y="339"/>
                </a:lnTo>
                <a:lnTo>
                  <a:pt x="530" y="339"/>
                </a:lnTo>
                <a:lnTo>
                  <a:pt x="533" y="342"/>
                </a:lnTo>
                <a:lnTo>
                  <a:pt x="537" y="346"/>
                </a:lnTo>
                <a:lnTo>
                  <a:pt x="537" y="350"/>
                </a:lnTo>
                <a:lnTo>
                  <a:pt x="537" y="356"/>
                </a:lnTo>
                <a:lnTo>
                  <a:pt x="533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2" y="0"/>
                </a:move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3" y="691"/>
                </a:lnTo>
                <a:lnTo>
                  <a:pt x="7" y="694"/>
                </a:lnTo>
                <a:lnTo>
                  <a:pt x="12" y="695"/>
                </a:lnTo>
                <a:lnTo>
                  <a:pt x="682" y="695"/>
                </a:lnTo>
                <a:lnTo>
                  <a:pt x="687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7" y="1"/>
                </a:lnTo>
                <a:lnTo>
                  <a:pt x="682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2" name="Forme libre 1837" descr="Marqueur avec le signe plus. ">
            <a:extLst>
              <a:ext uri="{FF2B5EF4-FFF2-40B4-BE49-F238E27FC236}">
                <a16:creationId xmlns:a16="http://schemas.microsoft.com/office/drawing/2014/main" id="{28204691-D113-415C-8A74-FFC7DBEA4A41}"/>
              </a:ext>
            </a:extLst>
          </p:cNvPr>
          <p:cNvSpPr>
            <a:spLocks noEditPoints="1"/>
          </p:cNvSpPr>
          <p:nvPr/>
        </p:nvSpPr>
        <p:spPr bwMode="auto">
          <a:xfrm>
            <a:off x="6494464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3" name="Forme libre 1839" descr="Marqueur avec le signe de multiplication. ">
            <a:extLst>
              <a:ext uri="{FF2B5EF4-FFF2-40B4-BE49-F238E27FC236}">
                <a16:creationId xmlns:a16="http://schemas.microsoft.com/office/drawing/2014/main" id="{9506A8E7-40C8-4CB3-909D-6D1FBA2D8F3D}"/>
              </a:ext>
            </a:extLst>
          </p:cNvPr>
          <p:cNvSpPr>
            <a:spLocks noEditPoints="1"/>
          </p:cNvSpPr>
          <p:nvPr/>
        </p:nvSpPr>
        <p:spPr bwMode="auto">
          <a:xfrm>
            <a:off x="7703738" y="2892703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4" name="Forme libre 1837" descr="Marqueur avec le signe plus. ">
            <a:extLst>
              <a:ext uri="{FF2B5EF4-FFF2-40B4-BE49-F238E27FC236}">
                <a16:creationId xmlns:a16="http://schemas.microsoft.com/office/drawing/2014/main" id="{9F58591E-3473-4F64-8EC7-B3C59E9BCF39}"/>
              </a:ext>
            </a:extLst>
          </p:cNvPr>
          <p:cNvSpPr>
            <a:spLocks noEditPoints="1"/>
          </p:cNvSpPr>
          <p:nvPr/>
        </p:nvSpPr>
        <p:spPr bwMode="auto">
          <a:xfrm>
            <a:off x="7704531" y="4382023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5" name="Forme libre 1837" descr="Marqueur avec le signe plus. ">
            <a:extLst>
              <a:ext uri="{FF2B5EF4-FFF2-40B4-BE49-F238E27FC236}">
                <a16:creationId xmlns:a16="http://schemas.microsoft.com/office/drawing/2014/main" id="{8ACB7BFA-2B1C-41FA-A91F-C2A74141E269}"/>
              </a:ext>
            </a:extLst>
          </p:cNvPr>
          <p:cNvSpPr>
            <a:spLocks noEditPoints="1"/>
          </p:cNvSpPr>
          <p:nvPr/>
        </p:nvSpPr>
        <p:spPr bwMode="auto">
          <a:xfrm>
            <a:off x="8787207" y="3385358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6" name="Forme libre 1837" descr="Marqueur avec le signe plus. ">
            <a:extLst>
              <a:ext uri="{FF2B5EF4-FFF2-40B4-BE49-F238E27FC236}">
                <a16:creationId xmlns:a16="http://schemas.microsoft.com/office/drawing/2014/main" id="{DC0F6511-C5AE-49E3-92DC-7B6FA6B2208D}"/>
              </a:ext>
            </a:extLst>
          </p:cNvPr>
          <p:cNvSpPr>
            <a:spLocks noEditPoints="1"/>
          </p:cNvSpPr>
          <p:nvPr/>
        </p:nvSpPr>
        <p:spPr bwMode="auto">
          <a:xfrm>
            <a:off x="9900044" y="4865305"/>
            <a:ext cx="274638" cy="276225"/>
          </a:xfrm>
          <a:custGeom>
            <a:avLst/>
            <a:gdLst>
              <a:gd name="T0" fmla="*/ 526 w 695"/>
              <a:gd name="T1" fmla="*/ 362 h 695"/>
              <a:gd name="T2" fmla="*/ 359 w 695"/>
              <a:gd name="T3" fmla="*/ 362 h 695"/>
              <a:gd name="T4" fmla="*/ 359 w 695"/>
              <a:gd name="T5" fmla="*/ 531 h 695"/>
              <a:gd name="T6" fmla="*/ 359 w 695"/>
              <a:gd name="T7" fmla="*/ 537 h 695"/>
              <a:gd name="T8" fmla="*/ 356 w 695"/>
              <a:gd name="T9" fmla="*/ 540 h 695"/>
              <a:gd name="T10" fmla="*/ 353 w 695"/>
              <a:gd name="T11" fmla="*/ 542 h 695"/>
              <a:gd name="T12" fmla="*/ 348 w 695"/>
              <a:gd name="T13" fmla="*/ 543 h 695"/>
              <a:gd name="T14" fmla="*/ 343 w 695"/>
              <a:gd name="T15" fmla="*/ 542 h 695"/>
              <a:gd name="T16" fmla="*/ 339 w 695"/>
              <a:gd name="T17" fmla="*/ 540 h 695"/>
              <a:gd name="T18" fmla="*/ 337 w 695"/>
              <a:gd name="T19" fmla="*/ 537 h 695"/>
              <a:gd name="T20" fmla="*/ 336 w 695"/>
              <a:gd name="T21" fmla="*/ 531 h 695"/>
              <a:gd name="T22" fmla="*/ 336 w 695"/>
              <a:gd name="T23" fmla="*/ 362 h 695"/>
              <a:gd name="T24" fmla="*/ 164 w 695"/>
              <a:gd name="T25" fmla="*/ 362 h 695"/>
              <a:gd name="T26" fmla="*/ 158 w 695"/>
              <a:gd name="T27" fmla="*/ 361 h 695"/>
              <a:gd name="T28" fmla="*/ 155 w 695"/>
              <a:gd name="T29" fmla="*/ 359 h 695"/>
              <a:gd name="T30" fmla="*/ 153 w 695"/>
              <a:gd name="T31" fmla="*/ 356 h 695"/>
              <a:gd name="T32" fmla="*/ 152 w 695"/>
              <a:gd name="T33" fmla="*/ 350 h 695"/>
              <a:gd name="T34" fmla="*/ 153 w 695"/>
              <a:gd name="T35" fmla="*/ 346 h 695"/>
              <a:gd name="T36" fmla="*/ 155 w 695"/>
              <a:gd name="T37" fmla="*/ 342 h 695"/>
              <a:gd name="T38" fmla="*/ 158 w 695"/>
              <a:gd name="T39" fmla="*/ 339 h 695"/>
              <a:gd name="T40" fmla="*/ 164 w 695"/>
              <a:gd name="T41" fmla="*/ 339 h 695"/>
              <a:gd name="T42" fmla="*/ 336 w 695"/>
              <a:gd name="T43" fmla="*/ 339 h 695"/>
              <a:gd name="T44" fmla="*/ 336 w 695"/>
              <a:gd name="T45" fmla="*/ 170 h 695"/>
              <a:gd name="T46" fmla="*/ 337 w 695"/>
              <a:gd name="T47" fmla="*/ 165 h 695"/>
              <a:gd name="T48" fmla="*/ 339 w 695"/>
              <a:gd name="T49" fmla="*/ 161 h 695"/>
              <a:gd name="T50" fmla="*/ 343 w 695"/>
              <a:gd name="T51" fmla="*/ 159 h 695"/>
              <a:gd name="T52" fmla="*/ 348 w 695"/>
              <a:gd name="T53" fmla="*/ 158 h 695"/>
              <a:gd name="T54" fmla="*/ 353 w 695"/>
              <a:gd name="T55" fmla="*/ 159 h 695"/>
              <a:gd name="T56" fmla="*/ 356 w 695"/>
              <a:gd name="T57" fmla="*/ 161 h 695"/>
              <a:gd name="T58" fmla="*/ 359 w 695"/>
              <a:gd name="T59" fmla="*/ 165 h 695"/>
              <a:gd name="T60" fmla="*/ 359 w 695"/>
              <a:gd name="T61" fmla="*/ 170 h 695"/>
              <a:gd name="T62" fmla="*/ 359 w 695"/>
              <a:gd name="T63" fmla="*/ 339 h 695"/>
              <a:gd name="T64" fmla="*/ 526 w 695"/>
              <a:gd name="T65" fmla="*/ 339 h 695"/>
              <a:gd name="T66" fmla="*/ 530 w 695"/>
              <a:gd name="T67" fmla="*/ 339 h 695"/>
              <a:gd name="T68" fmla="*/ 535 w 695"/>
              <a:gd name="T69" fmla="*/ 342 h 695"/>
              <a:gd name="T70" fmla="*/ 537 w 695"/>
              <a:gd name="T71" fmla="*/ 346 h 695"/>
              <a:gd name="T72" fmla="*/ 538 w 695"/>
              <a:gd name="T73" fmla="*/ 350 h 695"/>
              <a:gd name="T74" fmla="*/ 537 w 695"/>
              <a:gd name="T75" fmla="*/ 356 h 695"/>
              <a:gd name="T76" fmla="*/ 535 w 695"/>
              <a:gd name="T77" fmla="*/ 359 h 695"/>
              <a:gd name="T78" fmla="*/ 530 w 695"/>
              <a:gd name="T79" fmla="*/ 361 h 695"/>
              <a:gd name="T80" fmla="*/ 526 w 695"/>
              <a:gd name="T81" fmla="*/ 362 h 695"/>
              <a:gd name="T82" fmla="*/ 683 w 695"/>
              <a:gd name="T83" fmla="*/ 0 h 695"/>
              <a:gd name="T84" fmla="*/ 12 w 695"/>
              <a:gd name="T85" fmla="*/ 0 h 695"/>
              <a:gd name="T86" fmla="*/ 8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8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2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2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526" y="362"/>
                </a:moveTo>
                <a:lnTo>
                  <a:pt x="359" y="362"/>
                </a:lnTo>
                <a:lnTo>
                  <a:pt x="359" y="531"/>
                </a:lnTo>
                <a:lnTo>
                  <a:pt x="359" y="537"/>
                </a:lnTo>
                <a:lnTo>
                  <a:pt x="356" y="540"/>
                </a:lnTo>
                <a:lnTo>
                  <a:pt x="353" y="542"/>
                </a:lnTo>
                <a:lnTo>
                  <a:pt x="348" y="543"/>
                </a:lnTo>
                <a:lnTo>
                  <a:pt x="343" y="542"/>
                </a:lnTo>
                <a:lnTo>
                  <a:pt x="339" y="540"/>
                </a:lnTo>
                <a:lnTo>
                  <a:pt x="337" y="537"/>
                </a:lnTo>
                <a:lnTo>
                  <a:pt x="336" y="531"/>
                </a:lnTo>
                <a:lnTo>
                  <a:pt x="336" y="362"/>
                </a:lnTo>
                <a:lnTo>
                  <a:pt x="164" y="362"/>
                </a:lnTo>
                <a:lnTo>
                  <a:pt x="158" y="361"/>
                </a:lnTo>
                <a:lnTo>
                  <a:pt x="155" y="359"/>
                </a:lnTo>
                <a:lnTo>
                  <a:pt x="153" y="356"/>
                </a:lnTo>
                <a:lnTo>
                  <a:pt x="152" y="350"/>
                </a:lnTo>
                <a:lnTo>
                  <a:pt x="153" y="346"/>
                </a:lnTo>
                <a:lnTo>
                  <a:pt x="155" y="342"/>
                </a:lnTo>
                <a:lnTo>
                  <a:pt x="158" y="339"/>
                </a:lnTo>
                <a:lnTo>
                  <a:pt x="164" y="339"/>
                </a:lnTo>
                <a:lnTo>
                  <a:pt x="336" y="339"/>
                </a:lnTo>
                <a:lnTo>
                  <a:pt x="336" y="170"/>
                </a:lnTo>
                <a:lnTo>
                  <a:pt x="337" y="165"/>
                </a:lnTo>
                <a:lnTo>
                  <a:pt x="339" y="161"/>
                </a:lnTo>
                <a:lnTo>
                  <a:pt x="343" y="159"/>
                </a:lnTo>
                <a:lnTo>
                  <a:pt x="348" y="158"/>
                </a:lnTo>
                <a:lnTo>
                  <a:pt x="353" y="159"/>
                </a:lnTo>
                <a:lnTo>
                  <a:pt x="356" y="161"/>
                </a:lnTo>
                <a:lnTo>
                  <a:pt x="359" y="165"/>
                </a:lnTo>
                <a:lnTo>
                  <a:pt x="359" y="170"/>
                </a:lnTo>
                <a:lnTo>
                  <a:pt x="359" y="339"/>
                </a:lnTo>
                <a:lnTo>
                  <a:pt x="526" y="339"/>
                </a:lnTo>
                <a:lnTo>
                  <a:pt x="530" y="339"/>
                </a:lnTo>
                <a:lnTo>
                  <a:pt x="535" y="342"/>
                </a:lnTo>
                <a:lnTo>
                  <a:pt x="537" y="346"/>
                </a:lnTo>
                <a:lnTo>
                  <a:pt x="538" y="350"/>
                </a:lnTo>
                <a:lnTo>
                  <a:pt x="537" y="356"/>
                </a:lnTo>
                <a:lnTo>
                  <a:pt x="535" y="359"/>
                </a:lnTo>
                <a:lnTo>
                  <a:pt x="530" y="361"/>
                </a:lnTo>
                <a:lnTo>
                  <a:pt x="526" y="362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8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8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2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2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7" name="Forme libre 1839" descr="Marqueur avec le signe de multiplication. ">
            <a:extLst>
              <a:ext uri="{FF2B5EF4-FFF2-40B4-BE49-F238E27FC236}">
                <a16:creationId xmlns:a16="http://schemas.microsoft.com/office/drawing/2014/main" id="{5CED8A16-6FBE-41A7-9A3B-6220F32B4ED2}"/>
              </a:ext>
            </a:extLst>
          </p:cNvPr>
          <p:cNvSpPr>
            <a:spLocks noEditPoints="1"/>
          </p:cNvSpPr>
          <p:nvPr/>
        </p:nvSpPr>
        <p:spPr bwMode="auto">
          <a:xfrm>
            <a:off x="11058919" y="4382024"/>
            <a:ext cx="276225" cy="276225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809A67D-EE6E-45D1-AA73-B11A0B4F2508}"/>
              </a:ext>
            </a:extLst>
          </p:cNvPr>
          <p:cNvSpPr/>
          <p:nvPr/>
        </p:nvSpPr>
        <p:spPr>
          <a:xfrm>
            <a:off x="3276600" y="5537091"/>
            <a:ext cx="8075613" cy="64633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/>
            <a:r>
              <a:rPr lang="fr-FR" sz="1400" dirty="0"/>
              <a:t>“</a:t>
            </a:r>
            <a:r>
              <a:rPr lang="fr-FR" sz="1400" dirty="0" err="1"/>
              <a:t>Lorem</a:t>
            </a:r>
            <a:r>
              <a:rPr lang="fr-FR" sz="1400" dirty="0"/>
              <a:t> </a:t>
            </a:r>
            <a:r>
              <a:rPr lang="fr-FR" sz="1400" dirty="0" err="1"/>
              <a:t>ipsum</a:t>
            </a:r>
            <a:r>
              <a:rPr lang="fr-FR" sz="1400" dirty="0"/>
              <a:t> </a:t>
            </a:r>
            <a:r>
              <a:rPr lang="fr-FR" sz="1400" dirty="0" err="1"/>
              <a:t>dolor</a:t>
            </a:r>
            <a:r>
              <a:rPr lang="fr-FR" sz="1400" dirty="0"/>
              <a:t> </a:t>
            </a:r>
            <a:r>
              <a:rPr lang="fr-FR" sz="1400" dirty="0" err="1"/>
              <a:t>sit</a:t>
            </a:r>
            <a:r>
              <a:rPr lang="fr-FR" sz="1400" dirty="0"/>
              <a:t> </a:t>
            </a:r>
            <a:r>
              <a:rPr lang="fr-FR" sz="1400" dirty="0" err="1"/>
              <a:t>amet</a:t>
            </a:r>
            <a:r>
              <a:rPr lang="fr-FR" sz="1400" dirty="0"/>
              <a:t>, </a:t>
            </a:r>
            <a:r>
              <a:rPr lang="fr-FR" sz="1400" dirty="0" err="1"/>
              <a:t>consectetur</a:t>
            </a:r>
            <a:r>
              <a:rPr lang="fr-FR" sz="1400" dirty="0"/>
              <a:t> </a:t>
            </a:r>
            <a:r>
              <a:rPr lang="fr-FR" sz="1400" dirty="0" err="1"/>
              <a:t>adipiscing</a:t>
            </a:r>
            <a:r>
              <a:rPr lang="fr-FR" sz="1400" dirty="0"/>
              <a:t> </a:t>
            </a:r>
            <a:r>
              <a:rPr lang="fr-FR" sz="1400" dirty="0" err="1"/>
              <a:t>elit</a:t>
            </a:r>
            <a:r>
              <a:rPr lang="fr-FR" sz="1400" dirty="0"/>
              <a:t>. Duis </a:t>
            </a:r>
            <a:r>
              <a:rPr lang="fr-FR" sz="1400" dirty="0" err="1"/>
              <a:t>suscipit</a:t>
            </a:r>
            <a:r>
              <a:rPr lang="fr-FR" sz="1400" dirty="0"/>
              <a:t> in </a:t>
            </a:r>
            <a:r>
              <a:rPr lang="fr-FR" sz="1400" dirty="0" err="1"/>
              <a:t>tellus</a:t>
            </a:r>
            <a:r>
              <a:rPr lang="fr-FR" sz="1400" dirty="0"/>
              <a:t> </a:t>
            </a:r>
            <a:r>
              <a:rPr lang="fr-FR" sz="1400" dirty="0" err="1"/>
              <a:t>ac</a:t>
            </a:r>
            <a:r>
              <a:rPr lang="fr-FR" sz="1400" dirty="0"/>
              <a:t> bibendum. Sed </a:t>
            </a:r>
            <a:r>
              <a:rPr lang="fr-FR" sz="1400" dirty="0" err="1"/>
              <a:t>congue</a:t>
            </a:r>
            <a:r>
              <a:rPr lang="fr-FR" sz="1400" dirty="0"/>
              <a:t> </a:t>
            </a:r>
            <a:r>
              <a:rPr lang="fr-FR" sz="1400" dirty="0" err="1"/>
              <a:t>lacus</a:t>
            </a:r>
            <a:r>
              <a:rPr lang="fr-FR" sz="1400" dirty="0"/>
              <a:t> vitae </a:t>
            </a:r>
            <a:r>
              <a:rPr lang="fr-FR" sz="1400" dirty="0" err="1"/>
              <a:t>tellus</a:t>
            </a:r>
            <a:r>
              <a:rPr lang="fr-FR" sz="1400" dirty="0"/>
              <a:t> </a:t>
            </a:r>
            <a:r>
              <a:rPr lang="fr-FR" sz="1400" dirty="0" err="1"/>
              <a:t>finibus</a:t>
            </a:r>
            <a:r>
              <a:rPr lang="fr-FR" sz="1400" dirty="0"/>
              <a:t>, eu </a:t>
            </a:r>
            <a:r>
              <a:rPr lang="fr-FR" sz="1400" dirty="0" err="1"/>
              <a:t>faucibus</a:t>
            </a:r>
            <a:r>
              <a:rPr lang="fr-FR" sz="1400" dirty="0"/>
              <a:t> </a:t>
            </a:r>
            <a:r>
              <a:rPr lang="fr-FR" sz="1400" dirty="0" err="1"/>
              <a:t>nisi</a:t>
            </a:r>
            <a:r>
              <a:rPr lang="fr-FR" sz="1400" dirty="0"/>
              <a:t> </a:t>
            </a:r>
            <a:r>
              <a:rPr lang="fr-FR" sz="1400" dirty="0" err="1"/>
              <a:t>ullamcorper</a:t>
            </a:r>
            <a:r>
              <a:rPr lang="fr-FR" sz="1400" dirty="0"/>
              <a:t>. </a:t>
            </a:r>
            <a:r>
              <a:rPr lang="fr-FR" sz="1400" dirty="0" err="1"/>
              <a:t>Quisque</a:t>
            </a:r>
            <a:r>
              <a:rPr lang="fr-FR" sz="1400" dirty="0"/>
              <a:t> </a:t>
            </a:r>
            <a:r>
              <a:rPr lang="fr-FR" sz="1400" dirty="0" err="1"/>
              <a:t>volutpat</a:t>
            </a:r>
            <a:r>
              <a:rPr lang="fr-FR" sz="1400" dirty="0"/>
              <a:t> </a:t>
            </a:r>
            <a:r>
              <a:rPr lang="fr-FR" sz="1400" dirty="0" err="1"/>
              <a:t>leo</a:t>
            </a:r>
            <a:r>
              <a:rPr lang="fr-FR" sz="1400" dirty="0"/>
              <a:t> at </a:t>
            </a:r>
            <a:r>
              <a:rPr lang="fr-FR" sz="1400" dirty="0" err="1"/>
              <a:t>arcu</a:t>
            </a:r>
            <a:r>
              <a:rPr lang="fr-FR" sz="1400" dirty="0"/>
              <a:t> </a:t>
            </a:r>
            <a:r>
              <a:rPr lang="fr-FR" sz="1400" dirty="0" err="1"/>
              <a:t>placerat</a:t>
            </a:r>
            <a:r>
              <a:rPr lang="fr-FR" sz="1400" dirty="0"/>
              <a:t>, </a:t>
            </a:r>
            <a:r>
              <a:rPr lang="fr-FR" sz="1400" dirty="0" err="1"/>
              <a:t>quis</a:t>
            </a:r>
            <a:r>
              <a:rPr lang="fr-FR" sz="1400" dirty="0"/>
              <a:t> </a:t>
            </a:r>
            <a:r>
              <a:rPr lang="fr-FR" sz="1400" dirty="0" err="1"/>
              <a:t>pellentesque</a:t>
            </a:r>
            <a:r>
              <a:rPr lang="fr-FR" sz="1400" dirty="0"/>
              <a:t> </a:t>
            </a:r>
            <a:r>
              <a:rPr lang="fr-FR" sz="1400" dirty="0" err="1"/>
              <a:t>tellus</a:t>
            </a:r>
            <a:r>
              <a:rPr lang="fr-FR" sz="1400" dirty="0"/>
              <a:t> bibendum. </a:t>
            </a:r>
            <a:r>
              <a:rPr lang="fr-FR" sz="1400" dirty="0" err="1"/>
              <a:t>Proin</a:t>
            </a:r>
            <a:r>
              <a:rPr lang="fr-FR" sz="1400" dirty="0"/>
              <a:t> et </a:t>
            </a:r>
            <a:r>
              <a:rPr lang="fr-FR" sz="1400" dirty="0" err="1"/>
              <a:t>luctus</a:t>
            </a:r>
            <a:r>
              <a:rPr lang="fr-FR" sz="1400" dirty="0"/>
              <a:t> </a:t>
            </a:r>
            <a:r>
              <a:rPr lang="fr-FR" sz="1400" dirty="0" err="1"/>
              <a:t>nisl</a:t>
            </a:r>
            <a:r>
              <a:rPr lang="fr-FR" sz="1400" dirty="0"/>
              <a:t>, ut </a:t>
            </a:r>
            <a:r>
              <a:rPr lang="fr-FR" sz="1400" dirty="0" err="1"/>
              <a:t>viverra</a:t>
            </a:r>
            <a:r>
              <a:rPr lang="fr-FR" sz="1400" dirty="0"/>
              <a:t> </a:t>
            </a:r>
            <a:r>
              <a:rPr lang="fr-FR" sz="1400" dirty="0" err="1"/>
              <a:t>eros</a:t>
            </a:r>
            <a:r>
              <a:rPr lang="fr-FR" sz="1400" dirty="0"/>
              <a:t>. Suspendisse </a:t>
            </a:r>
            <a:r>
              <a:rPr lang="fr-FR" sz="1400" dirty="0" err="1"/>
              <a:t>pharetra</a:t>
            </a:r>
            <a:r>
              <a:rPr lang="fr-FR" sz="1400" dirty="0"/>
              <a:t> </a:t>
            </a:r>
            <a:r>
              <a:rPr lang="fr-FR" sz="1400" dirty="0" err="1"/>
              <a:t>mattis</a:t>
            </a:r>
            <a:r>
              <a:rPr lang="fr-FR" sz="1400" dirty="0"/>
              <a:t> </a:t>
            </a:r>
            <a:r>
              <a:rPr lang="fr-FR" sz="1400" dirty="0" err="1"/>
              <a:t>purus</a:t>
            </a:r>
            <a:r>
              <a:rPr lang="fr-FR" sz="1400" dirty="0"/>
              <a:t> eu.”</a:t>
            </a:r>
          </a:p>
        </p:txBody>
      </p:sp>
      <p:cxnSp>
        <p:nvCxnSpPr>
          <p:cNvPr id="149" name="Connecteur droit 148">
            <a:extLst>
              <a:ext uri="{FF2B5EF4-FFF2-40B4-BE49-F238E27FC236}">
                <a16:creationId xmlns:a16="http://schemas.microsoft.com/office/drawing/2014/main" id="{A3D7D3F3-ED08-4CA9-8310-32E50A7BB0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2987283" y="5462588"/>
            <a:ext cx="0" cy="79533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2D6D7C7-ED2D-4325-93B0-EE2B9C2B2CF7}"/>
              </a:ext>
            </a:extLst>
          </p:cNvPr>
          <p:cNvSpPr/>
          <p:nvPr/>
        </p:nvSpPr>
        <p:spPr>
          <a:xfrm>
            <a:off x="533406" y="5644812"/>
            <a:ext cx="2331714" cy="43088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28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5 980 650,32</a:t>
            </a: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64_TF78455520" id="{1B6B5A3F-3791-4D91-8BCC-053B27B038BF}" vid="{26B24478-322D-4DF5-BC15-C9CB3253BD4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Analyse de projet, des 24Slides</Template>
  <TotalTime>0</TotalTime>
  <Words>748</Words>
  <Application>Microsoft Office PowerPoint</Application>
  <PresentationFormat>Grand écran</PresentationFormat>
  <Paragraphs>201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Segoe UI</vt:lpstr>
      <vt:lpstr>Segoe UI Light</vt:lpstr>
      <vt:lpstr>Wingdings</vt:lpstr>
      <vt:lpstr>Thème Office</vt:lpstr>
      <vt:lpstr>Cobox Home automation</vt:lpstr>
      <vt:lpstr>Analyse du projet : diapositive 2</vt:lpstr>
      <vt:lpstr>Analyse du projet : diapositive 8</vt:lpstr>
      <vt:lpstr>Analyse du projet : diapositive 3</vt:lpstr>
      <vt:lpstr>Analyse du projet : diapositive 3</vt:lpstr>
      <vt:lpstr>Analyse du projet : diapositive 3</vt:lpstr>
      <vt:lpstr>Analyse du projet : diapositive 4</vt:lpstr>
      <vt:lpstr>Analyse du projet : diapositive 4</vt:lpstr>
      <vt:lpstr>Analyse du projet : diapositive 7</vt:lpstr>
      <vt:lpstr>Analyse du projet : diapositive 8</vt:lpstr>
      <vt:lpstr>Analyse du projet : diapositive 8</vt:lpstr>
      <vt:lpstr>Analyse du projet : diapositive 8</vt:lpstr>
      <vt:lpstr>Analyse du projet : diapositive 10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2019-12-18T21:00:41Z</dcterms:created>
  <dcterms:modified xsi:type="dcterms:W3CDTF">2019-12-21T10:18:13Z</dcterms:modified>
</cp:coreProperties>
</file>