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83" r:id="rId4"/>
    <p:sldId id="287" r:id="rId5"/>
    <p:sldId id="277" r:id="rId6"/>
    <p:sldId id="286" r:id="rId7"/>
    <p:sldId id="293" r:id="rId8"/>
    <p:sldId id="294" r:id="rId9"/>
    <p:sldId id="278" r:id="rId10"/>
    <p:sldId id="291" r:id="rId11"/>
    <p:sldId id="288" r:id="rId12"/>
    <p:sldId id="289" r:id="rId13"/>
    <p:sldId id="295" r:id="rId14"/>
    <p:sldId id="292" r:id="rId15"/>
    <p:sldId id="296" r:id="rId16"/>
    <p:sldId id="290" r:id="rId17"/>
    <p:sldId id="282" r:id="rId18"/>
    <p:sldId id="285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52" autoAdjust="0"/>
  </p:normalViewPr>
  <p:slideViewPr>
    <p:cSldViewPr snapToGrid="0" showGuides="1">
      <p:cViewPr varScale="1">
        <p:scale>
          <a:sx n="90" d="100"/>
          <a:sy n="90" d="100"/>
        </p:scale>
        <p:origin x="624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Parts de marché espéré en France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7D3E-4EC6-4A27-81CF-E41268ABCD1F}" type="doc">
      <dgm:prSet loTypeId="urn:microsoft.com/office/officeart/2005/8/layout/vList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C89C243A-0171-4933-ACF4-4610D900A62C}">
      <dgm:prSet phldrT="[Texte]"/>
      <dgm:spPr/>
      <dgm:t>
        <a:bodyPr/>
        <a:lstStyle/>
        <a:p>
          <a:r>
            <a:rPr lang="fr-FR" b="1" dirty="0"/>
            <a:t>Paul Moyse</a:t>
          </a:r>
        </a:p>
      </dgm:t>
    </dgm:pt>
    <dgm:pt modelId="{BED634BE-DC98-4AD0-9A45-CDADC3AF760A}" type="parTrans" cxnId="{19F511CE-883B-467B-BAD6-14C2374E1BBF}">
      <dgm:prSet/>
      <dgm:spPr/>
      <dgm:t>
        <a:bodyPr/>
        <a:lstStyle/>
        <a:p>
          <a:endParaRPr lang="fr-FR"/>
        </a:p>
      </dgm:t>
    </dgm:pt>
    <dgm:pt modelId="{5E17BE4A-081B-4B66-9476-B827D98BF37F}" type="sibTrans" cxnId="{19F511CE-883B-467B-BAD6-14C2374E1BBF}">
      <dgm:prSet/>
      <dgm:spPr/>
      <dgm:t>
        <a:bodyPr/>
        <a:lstStyle/>
        <a:p>
          <a:endParaRPr lang="fr-FR"/>
        </a:p>
      </dgm:t>
    </dgm:pt>
    <dgm:pt modelId="{07D9DB15-A6D0-4BFA-B892-1E62C2973F17}">
      <dgm:prSet phldrT="[Texte]"/>
      <dgm:spPr/>
      <dgm:t>
        <a:bodyPr/>
        <a:lstStyle/>
        <a:p>
          <a:r>
            <a:rPr lang="fr-FR" dirty="0"/>
            <a:t> Chef de projet</a:t>
          </a:r>
        </a:p>
      </dgm:t>
    </dgm:pt>
    <dgm:pt modelId="{CE511647-8DE8-4FCD-A509-29CB63AC3687}" type="parTrans" cxnId="{39C078B9-8B11-48C7-B067-5CD5B93ABDF5}">
      <dgm:prSet/>
      <dgm:spPr/>
      <dgm:t>
        <a:bodyPr/>
        <a:lstStyle/>
        <a:p>
          <a:endParaRPr lang="fr-FR"/>
        </a:p>
      </dgm:t>
    </dgm:pt>
    <dgm:pt modelId="{526E3DC6-60EB-412E-B318-095AE1E687A3}" type="sibTrans" cxnId="{39C078B9-8B11-48C7-B067-5CD5B93ABDF5}">
      <dgm:prSet/>
      <dgm:spPr/>
      <dgm:t>
        <a:bodyPr/>
        <a:lstStyle/>
        <a:p>
          <a:endParaRPr lang="fr-FR"/>
        </a:p>
      </dgm:t>
    </dgm:pt>
    <dgm:pt modelId="{90DC04A6-8D4B-47DC-8F93-235E1021D72A}">
      <dgm:prSet phldrT="[Texte]"/>
      <dgm:spPr/>
      <dgm:t>
        <a:bodyPr/>
        <a:lstStyle/>
        <a:p>
          <a:r>
            <a:rPr lang="fr-FR" dirty="0"/>
            <a:t> Organisation globale de l’équipe</a:t>
          </a:r>
        </a:p>
      </dgm:t>
    </dgm:pt>
    <dgm:pt modelId="{393A94C5-4886-4018-91BA-AF216C86871B}" type="parTrans" cxnId="{69AD4A52-8B60-4179-924D-86A3C7F70075}">
      <dgm:prSet/>
      <dgm:spPr/>
      <dgm:t>
        <a:bodyPr/>
        <a:lstStyle/>
        <a:p>
          <a:endParaRPr lang="fr-FR"/>
        </a:p>
      </dgm:t>
    </dgm:pt>
    <dgm:pt modelId="{69056D5F-03B1-4FA0-8F32-ACCB1460091B}" type="sibTrans" cxnId="{69AD4A52-8B60-4179-924D-86A3C7F70075}">
      <dgm:prSet/>
      <dgm:spPr/>
      <dgm:t>
        <a:bodyPr/>
        <a:lstStyle/>
        <a:p>
          <a:endParaRPr lang="fr-FR"/>
        </a:p>
      </dgm:t>
    </dgm:pt>
    <dgm:pt modelId="{A1FB15E7-0728-4686-8A49-0C0173BD0DC4}">
      <dgm:prSet phldrT="[Texte]"/>
      <dgm:spPr/>
      <dgm:t>
        <a:bodyPr/>
        <a:lstStyle/>
        <a:p>
          <a:r>
            <a:rPr lang="fr-FR" b="1" dirty="0"/>
            <a:t>William </a:t>
          </a:r>
          <a:r>
            <a:rPr lang="fr-FR" b="1" dirty="0" err="1"/>
            <a:t>Ilhe</a:t>
          </a:r>
          <a:endParaRPr lang="fr-FR" b="1" dirty="0"/>
        </a:p>
      </dgm:t>
    </dgm:pt>
    <dgm:pt modelId="{CC7EBA0F-607E-4C4F-817C-FD22AD4AEB2C}" type="parTrans" cxnId="{35769106-962B-4E0A-ADAC-2B50ACFB1FCB}">
      <dgm:prSet/>
      <dgm:spPr/>
      <dgm:t>
        <a:bodyPr/>
        <a:lstStyle/>
        <a:p>
          <a:endParaRPr lang="fr-FR"/>
        </a:p>
      </dgm:t>
    </dgm:pt>
    <dgm:pt modelId="{31E03ECC-D7A4-4D79-9B2F-4FF0D204F711}" type="sibTrans" cxnId="{35769106-962B-4E0A-ADAC-2B50ACFB1FCB}">
      <dgm:prSet/>
      <dgm:spPr/>
      <dgm:t>
        <a:bodyPr/>
        <a:lstStyle/>
        <a:p>
          <a:endParaRPr lang="fr-FR"/>
        </a:p>
      </dgm:t>
    </dgm:pt>
    <dgm:pt modelId="{9FD9443A-C496-4485-81D3-6E1D98897172}">
      <dgm:prSet phldrT="[Texte]"/>
      <dgm:spPr/>
      <dgm:t>
        <a:bodyPr/>
        <a:lstStyle/>
        <a:p>
          <a:r>
            <a:rPr lang="fr-FR" dirty="0"/>
            <a:t> Programmeur en chef</a:t>
          </a:r>
        </a:p>
      </dgm:t>
    </dgm:pt>
    <dgm:pt modelId="{E6977235-4149-445F-90EA-68A7D408DC54}" type="parTrans" cxnId="{8BE02BE6-3C60-4223-81A3-DF409C201100}">
      <dgm:prSet/>
      <dgm:spPr/>
      <dgm:t>
        <a:bodyPr/>
        <a:lstStyle/>
        <a:p>
          <a:endParaRPr lang="fr-FR"/>
        </a:p>
      </dgm:t>
    </dgm:pt>
    <dgm:pt modelId="{3E522F9C-807D-4281-9AA0-854AFB5F37CA}" type="sibTrans" cxnId="{8BE02BE6-3C60-4223-81A3-DF409C201100}">
      <dgm:prSet/>
      <dgm:spPr/>
      <dgm:t>
        <a:bodyPr/>
        <a:lstStyle/>
        <a:p>
          <a:endParaRPr lang="fr-FR"/>
        </a:p>
      </dgm:t>
    </dgm:pt>
    <dgm:pt modelId="{7BEC86C9-2A4F-4B1A-84F1-1C06E6665C71}">
      <dgm:prSet phldrT="[Texte]"/>
      <dgm:spPr/>
      <dgm:t>
        <a:bodyPr/>
        <a:lstStyle/>
        <a:p>
          <a:r>
            <a:rPr lang="fr-FR" dirty="0"/>
            <a:t> Responsable de l’architecture logiciel</a:t>
          </a:r>
        </a:p>
      </dgm:t>
    </dgm:pt>
    <dgm:pt modelId="{EBDE0FDD-C355-4B8A-A699-95D8E9AB3F4C}" type="parTrans" cxnId="{78903639-C4F2-48DB-A6CA-82C2D1F16095}">
      <dgm:prSet/>
      <dgm:spPr/>
      <dgm:t>
        <a:bodyPr/>
        <a:lstStyle/>
        <a:p>
          <a:endParaRPr lang="fr-FR"/>
        </a:p>
      </dgm:t>
    </dgm:pt>
    <dgm:pt modelId="{14D3728F-1B31-4C19-82AA-1D7C57BF5313}" type="sibTrans" cxnId="{78903639-C4F2-48DB-A6CA-82C2D1F16095}">
      <dgm:prSet/>
      <dgm:spPr/>
      <dgm:t>
        <a:bodyPr/>
        <a:lstStyle/>
        <a:p>
          <a:endParaRPr lang="fr-FR"/>
        </a:p>
      </dgm:t>
    </dgm:pt>
    <dgm:pt modelId="{C9FA24D1-0CAC-46EC-8A50-13E0BDD9A73E}">
      <dgm:prSet phldrT="[Texte]"/>
      <dgm:spPr/>
      <dgm:t>
        <a:bodyPr/>
        <a:lstStyle/>
        <a:p>
          <a:r>
            <a:rPr lang="fr-FR" b="1" dirty="0"/>
            <a:t>Arnaud </a:t>
          </a:r>
          <a:r>
            <a:rPr lang="fr-FR" b="1" dirty="0" err="1"/>
            <a:t>Legeas</a:t>
          </a:r>
          <a:endParaRPr lang="fr-FR" b="1" dirty="0"/>
        </a:p>
      </dgm:t>
    </dgm:pt>
    <dgm:pt modelId="{D86CE6F3-5B37-400F-AFE1-74E296CCD3A8}" type="parTrans" cxnId="{F8BE9A33-C243-4CAB-88E9-E660C5D76E87}">
      <dgm:prSet/>
      <dgm:spPr/>
      <dgm:t>
        <a:bodyPr/>
        <a:lstStyle/>
        <a:p>
          <a:endParaRPr lang="fr-FR"/>
        </a:p>
      </dgm:t>
    </dgm:pt>
    <dgm:pt modelId="{123845AA-47E9-4D54-A91E-BA4A106F5186}" type="sibTrans" cxnId="{F8BE9A33-C243-4CAB-88E9-E660C5D76E87}">
      <dgm:prSet/>
      <dgm:spPr/>
      <dgm:t>
        <a:bodyPr/>
        <a:lstStyle/>
        <a:p>
          <a:endParaRPr lang="fr-FR"/>
        </a:p>
      </dgm:t>
    </dgm:pt>
    <dgm:pt modelId="{880445E7-AE1E-407B-A71F-BAF4F51220ED}">
      <dgm:prSet phldrT="[Texte]"/>
      <dgm:spPr/>
      <dgm:t>
        <a:bodyPr/>
        <a:lstStyle/>
        <a:p>
          <a:r>
            <a:rPr lang="fr-FR" dirty="0"/>
            <a:t> Administrateur système</a:t>
          </a:r>
        </a:p>
      </dgm:t>
    </dgm:pt>
    <dgm:pt modelId="{3FE53DCB-F7A2-499D-9F62-F1D6E16327B2}" type="parTrans" cxnId="{7371BA62-0ECA-4048-95DE-A09D2BAB5BBA}">
      <dgm:prSet/>
      <dgm:spPr/>
      <dgm:t>
        <a:bodyPr/>
        <a:lstStyle/>
        <a:p>
          <a:endParaRPr lang="fr-FR"/>
        </a:p>
      </dgm:t>
    </dgm:pt>
    <dgm:pt modelId="{61B9D8E8-F9CD-4BBB-A606-3B347EAC9F9A}" type="sibTrans" cxnId="{7371BA62-0ECA-4048-95DE-A09D2BAB5BBA}">
      <dgm:prSet/>
      <dgm:spPr/>
      <dgm:t>
        <a:bodyPr/>
        <a:lstStyle/>
        <a:p>
          <a:endParaRPr lang="fr-FR"/>
        </a:p>
      </dgm:t>
    </dgm:pt>
    <dgm:pt modelId="{4CDD7AF5-3A77-4487-8D36-CBD13F5718B8}">
      <dgm:prSet phldrT="[Texte]"/>
      <dgm:spPr/>
      <dgm:t>
        <a:bodyPr/>
        <a:lstStyle/>
        <a:p>
          <a:r>
            <a:rPr lang="fr-FR" dirty="0"/>
            <a:t> Responsable de l’architecture matérielle</a:t>
          </a:r>
        </a:p>
      </dgm:t>
    </dgm:pt>
    <dgm:pt modelId="{2F0D2CD1-8E74-4CF4-B323-21E7FD2DBA24}" type="parTrans" cxnId="{5F09381F-D655-48BD-8914-1B709C3D772B}">
      <dgm:prSet/>
      <dgm:spPr/>
      <dgm:t>
        <a:bodyPr/>
        <a:lstStyle/>
        <a:p>
          <a:endParaRPr lang="fr-FR"/>
        </a:p>
      </dgm:t>
    </dgm:pt>
    <dgm:pt modelId="{74404CC0-AB2E-4BBE-9684-82B4BE85A9D1}" type="sibTrans" cxnId="{5F09381F-D655-48BD-8914-1B709C3D772B}">
      <dgm:prSet/>
      <dgm:spPr/>
      <dgm:t>
        <a:bodyPr/>
        <a:lstStyle/>
        <a:p>
          <a:endParaRPr lang="fr-FR"/>
        </a:p>
      </dgm:t>
    </dgm:pt>
    <dgm:pt modelId="{1E29020F-103B-4EEE-A6BE-1B363CABEB73}">
      <dgm:prSet/>
      <dgm:spPr/>
      <dgm:t>
        <a:bodyPr/>
        <a:lstStyle/>
        <a:p>
          <a:r>
            <a:rPr lang="fr-FR" b="1" dirty="0"/>
            <a:t>Damien Desmarets</a:t>
          </a:r>
        </a:p>
      </dgm:t>
    </dgm:pt>
    <dgm:pt modelId="{8D82AFD6-738E-4492-B285-6D77BDF04585}" type="parTrans" cxnId="{03F5A772-5C3B-45B8-ACD6-4B00AE3732A5}">
      <dgm:prSet/>
      <dgm:spPr/>
      <dgm:t>
        <a:bodyPr/>
        <a:lstStyle/>
        <a:p>
          <a:endParaRPr lang="fr-FR"/>
        </a:p>
      </dgm:t>
    </dgm:pt>
    <dgm:pt modelId="{0112F0E2-36BA-4A2E-BC37-9034CBA35C86}" type="sibTrans" cxnId="{03F5A772-5C3B-45B8-ACD6-4B00AE3732A5}">
      <dgm:prSet/>
      <dgm:spPr/>
      <dgm:t>
        <a:bodyPr/>
        <a:lstStyle/>
        <a:p>
          <a:endParaRPr lang="fr-FR"/>
        </a:p>
      </dgm:t>
    </dgm:pt>
    <dgm:pt modelId="{75045CB5-7DAF-4759-90BB-BBB2B6779454}">
      <dgm:prSet/>
      <dgm:spPr/>
      <dgm:t>
        <a:bodyPr/>
        <a:lstStyle/>
        <a:p>
          <a:r>
            <a:rPr lang="fr-FR" dirty="0"/>
            <a:t> Responsable commerciale</a:t>
          </a:r>
        </a:p>
      </dgm:t>
    </dgm:pt>
    <dgm:pt modelId="{CFE03739-626B-45DE-875B-250D24A33177}" type="parTrans" cxnId="{BC77390F-4FB8-4FF2-B321-57AB2E20BBDD}">
      <dgm:prSet/>
      <dgm:spPr/>
      <dgm:t>
        <a:bodyPr/>
        <a:lstStyle/>
        <a:p>
          <a:endParaRPr lang="fr-FR"/>
        </a:p>
      </dgm:t>
    </dgm:pt>
    <dgm:pt modelId="{14F22E8D-1A14-4F20-9FC9-A6F1469C01CA}" type="sibTrans" cxnId="{BC77390F-4FB8-4FF2-B321-57AB2E20BBDD}">
      <dgm:prSet/>
      <dgm:spPr/>
      <dgm:t>
        <a:bodyPr/>
        <a:lstStyle/>
        <a:p>
          <a:endParaRPr lang="fr-FR"/>
        </a:p>
      </dgm:t>
    </dgm:pt>
    <dgm:pt modelId="{65709769-5233-450B-81E5-DD513920C8BE}">
      <dgm:prSet/>
      <dgm:spPr/>
      <dgm:t>
        <a:bodyPr/>
        <a:lstStyle/>
        <a:p>
          <a:r>
            <a:rPr lang="fr-FR" dirty="0"/>
            <a:t> Responsable communication</a:t>
          </a:r>
        </a:p>
      </dgm:t>
    </dgm:pt>
    <dgm:pt modelId="{8B9A8511-34B0-49B3-82BA-ECB544209627}" type="parTrans" cxnId="{36957DC4-365E-4CAF-B246-3EB5A4242708}">
      <dgm:prSet/>
      <dgm:spPr/>
      <dgm:t>
        <a:bodyPr/>
        <a:lstStyle/>
        <a:p>
          <a:endParaRPr lang="fr-FR"/>
        </a:p>
      </dgm:t>
    </dgm:pt>
    <dgm:pt modelId="{20EAB414-8AF9-470A-A27E-C53D80CFF4B4}" type="sibTrans" cxnId="{36957DC4-365E-4CAF-B246-3EB5A4242708}">
      <dgm:prSet/>
      <dgm:spPr/>
      <dgm:t>
        <a:bodyPr/>
        <a:lstStyle/>
        <a:p>
          <a:endParaRPr lang="fr-FR"/>
        </a:p>
      </dgm:t>
    </dgm:pt>
    <dgm:pt modelId="{6791ABA4-43BC-4D7A-ABB7-4898E94B9DA9}" type="pres">
      <dgm:prSet presAssocID="{7EF17D3E-4EC6-4A27-81CF-E41268ABCD1F}" presName="linear" presStyleCnt="0">
        <dgm:presLayoutVars>
          <dgm:dir/>
          <dgm:resizeHandles val="exact"/>
        </dgm:presLayoutVars>
      </dgm:prSet>
      <dgm:spPr/>
    </dgm:pt>
    <dgm:pt modelId="{CC153371-1BBE-41CF-BAF8-E63F0356BB53}" type="pres">
      <dgm:prSet presAssocID="{C89C243A-0171-4933-ACF4-4610D900A62C}" presName="comp" presStyleCnt="0"/>
      <dgm:spPr/>
    </dgm:pt>
    <dgm:pt modelId="{5170AF02-3EAE-4285-867F-93AF02B3C83D}" type="pres">
      <dgm:prSet presAssocID="{C89C243A-0171-4933-ACF4-4610D900A62C}" presName="box" presStyleLbl="node1" presStyleIdx="0" presStyleCnt="4" custLinFactNeighborX="-24647" custLinFactNeighborY="-50000"/>
      <dgm:spPr/>
    </dgm:pt>
    <dgm:pt modelId="{B8A2310C-9729-43AD-B82F-BCA3AFF90378}" type="pres">
      <dgm:prSet presAssocID="{C89C243A-0171-4933-ACF4-4610D900A62C}" presName="img" presStyleLbl="fgImgPlace1" presStyleIdx="0" presStyleCnt="4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</dgm:spPr>
    </dgm:pt>
    <dgm:pt modelId="{A8D282C4-ECB2-4AFB-AEFB-1B8379ECF8D1}" type="pres">
      <dgm:prSet presAssocID="{C89C243A-0171-4933-ACF4-4610D900A62C}" presName="text" presStyleLbl="node1" presStyleIdx="0" presStyleCnt="4">
        <dgm:presLayoutVars>
          <dgm:bulletEnabled val="1"/>
        </dgm:presLayoutVars>
      </dgm:prSet>
      <dgm:spPr/>
    </dgm:pt>
    <dgm:pt modelId="{77A3678F-098A-45DD-9C92-8DAA0E88F437}" type="pres">
      <dgm:prSet presAssocID="{5E17BE4A-081B-4B66-9476-B827D98BF37F}" presName="spacer" presStyleCnt="0"/>
      <dgm:spPr/>
    </dgm:pt>
    <dgm:pt modelId="{0EDADCA8-3F17-42B0-8FBE-8B239D8ED7F0}" type="pres">
      <dgm:prSet presAssocID="{1E29020F-103B-4EEE-A6BE-1B363CABEB73}" presName="comp" presStyleCnt="0"/>
      <dgm:spPr/>
    </dgm:pt>
    <dgm:pt modelId="{EB1DDBEE-5DCD-4814-94A7-68C9C5873D20}" type="pres">
      <dgm:prSet presAssocID="{1E29020F-103B-4EEE-A6BE-1B363CABEB73}" presName="box" presStyleLbl="node1" presStyleIdx="1" presStyleCnt="4"/>
      <dgm:spPr/>
    </dgm:pt>
    <dgm:pt modelId="{4FFCCC87-3351-4D4B-9ED5-0696245C1232}" type="pres">
      <dgm:prSet presAssocID="{1E29020F-103B-4EEE-A6BE-1B363CABEB73}" presName="img" presStyleLbl="fgImgPlace1" presStyleIdx="1" presStyleCnt="4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</dgm:spPr>
    </dgm:pt>
    <dgm:pt modelId="{95C0BC2E-F353-42DF-843A-AEE65D5BE8D5}" type="pres">
      <dgm:prSet presAssocID="{1E29020F-103B-4EEE-A6BE-1B363CABEB73}" presName="text" presStyleLbl="node1" presStyleIdx="1" presStyleCnt="4">
        <dgm:presLayoutVars>
          <dgm:bulletEnabled val="1"/>
        </dgm:presLayoutVars>
      </dgm:prSet>
      <dgm:spPr/>
    </dgm:pt>
    <dgm:pt modelId="{2AB65234-3F89-457F-B914-58E0F3267749}" type="pres">
      <dgm:prSet presAssocID="{0112F0E2-36BA-4A2E-BC37-9034CBA35C86}" presName="spacer" presStyleCnt="0"/>
      <dgm:spPr/>
    </dgm:pt>
    <dgm:pt modelId="{736D62FB-D50B-421F-B643-1B45485BC3F6}" type="pres">
      <dgm:prSet presAssocID="{A1FB15E7-0728-4686-8A49-0C0173BD0DC4}" presName="comp" presStyleCnt="0"/>
      <dgm:spPr/>
    </dgm:pt>
    <dgm:pt modelId="{A03FB421-2EE9-460F-911C-FBAAD5A9F499}" type="pres">
      <dgm:prSet presAssocID="{A1FB15E7-0728-4686-8A49-0C0173BD0DC4}" presName="box" presStyleLbl="node1" presStyleIdx="2" presStyleCnt="4"/>
      <dgm:spPr/>
    </dgm:pt>
    <dgm:pt modelId="{9E0CE59E-3899-44A9-A029-9F8A39B05C37}" type="pres">
      <dgm:prSet presAssocID="{A1FB15E7-0728-4686-8A49-0C0173BD0DC4}" presName="img" presStyleLbl="fgImgPlace1" presStyleIdx="2" presStyleCnt="4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</dgm:spPr>
    </dgm:pt>
    <dgm:pt modelId="{95C886C5-B00C-44A8-8E81-CE8F0EC71559}" type="pres">
      <dgm:prSet presAssocID="{A1FB15E7-0728-4686-8A49-0C0173BD0DC4}" presName="text" presStyleLbl="node1" presStyleIdx="2" presStyleCnt="4">
        <dgm:presLayoutVars>
          <dgm:bulletEnabled val="1"/>
        </dgm:presLayoutVars>
      </dgm:prSet>
      <dgm:spPr/>
    </dgm:pt>
    <dgm:pt modelId="{46D8BE38-8C16-4F5D-9700-97773AE69CE6}" type="pres">
      <dgm:prSet presAssocID="{31E03ECC-D7A4-4D79-9B2F-4FF0D204F711}" presName="spacer" presStyleCnt="0"/>
      <dgm:spPr/>
    </dgm:pt>
    <dgm:pt modelId="{346E348C-1539-4CB8-BA95-5386BB369A91}" type="pres">
      <dgm:prSet presAssocID="{C9FA24D1-0CAC-46EC-8A50-13E0BDD9A73E}" presName="comp" presStyleCnt="0"/>
      <dgm:spPr/>
    </dgm:pt>
    <dgm:pt modelId="{6B4429C2-F500-4737-A2A3-786B6B8A367A}" type="pres">
      <dgm:prSet presAssocID="{C9FA24D1-0CAC-46EC-8A50-13E0BDD9A73E}" presName="box" presStyleLbl="node1" presStyleIdx="3" presStyleCnt="4"/>
      <dgm:spPr/>
    </dgm:pt>
    <dgm:pt modelId="{3CA7C749-46E5-4F83-8626-44693C4372A2}" type="pres">
      <dgm:prSet presAssocID="{C9FA24D1-0CAC-46EC-8A50-13E0BDD9A73E}" presName="img" presStyleLbl="fgImgPlace1" presStyleIdx="3" presStyleCnt="4"/>
      <dgm:spPr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</dgm:spPr>
    </dgm:pt>
    <dgm:pt modelId="{02B025A0-AEA5-41C5-84E2-C7AB497EC23E}" type="pres">
      <dgm:prSet presAssocID="{C9FA24D1-0CAC-46EC-8A50-13E0BDD9A73E}" presName="text" presStyleLbl="node1" presStyleIdx="3" presStyleCnt="4">
        <dgm:presLayoutVars>
          <dgm:bulletEnabled val="1"/>
        </dgm:presLayoutVars>
      </dgm:prSet>
      <dgm:spPr/>
    </dgm:pt>
  </dgm:ptLst>
  <dgm:cxnLst>
    <dgm:cxn modelId="{35769106-962B-4E0A-ADAC-2B50ACFB1FCB}" srcId="{7EF17D3E-4EC6-4A27-81CF-E41268ABCD1F}" destId="{A1FB15E7-0728-4686-8A49-0C0173BD0DC4}" srcOrd="2" destOrd="0" parTransId="{CC7EBA0F-607E-4C4F-817C-FD22AD4AEB2C}" sibTransId="{31E03ECC-D7A4-4D79-9B2F-4FF0D204F711}"/>
    <dgm:cxn modelId="{962F6809-FFAA-4B71-813A-37B902CD07C6}" type="presOf" srcId="{75045CB5-7DAF-4759-90BB-BBB2B6779454}" destId="{EB1DDBEE-5DCD-4814-94A7-68C9C5873D20}" srcOrd="0" destOrd="1" presId="urn:microsoft.com/office/officeart/2005/8/layout/vList4"/>
    <dgm:cxn modelId="{EDB9460A-7A36-4B3D-9629-DC572327F2B9}" type="presOf" srcId="{9FD9443A-C496-4485-81D3-6E1D98897172}" destId="{95C886C5-B00C-44A8-8E81-CE8F0EC71559}" srcOrd="1" destOrd="1" presId="urn:microsoft.com/office/officeart/2005/8/layout/vList4"/>
    <dgm:cxn modelId="{BC77390F-4FB8-4FF2-B321-57AB2E20BBDD}" srcId="{1E29020F-103B-4EEE-A6BE-1B363CABEB73}" destId="{75045CB5-7DAF-4759-90BB-BBB2B6779454}" srcOrd="0" destOrd="0" parTransId="{CFE03739-626B-45DE-875B-250D24A33177}" sibTransId="{14F22E8D-1A14-4F20-9FC9-A6F1469C01CA}"/>
    <dgm:cxn modelId="{41F6A613-6075-42EA-8046-B99C98D98835}" type="presOf" srcId="{7BEC86C9-2A4F-4B1A-84F1-1C06E6665C71}" destId="{A03FB421-2EE9-460F-911C-FBAAD5A9F499}" srcOrd="0" destOrd="2" presId="urn:microsoft.com/office/officeart/2005/8/layout/vList4"/>
    <dgm:cxn modelId="{5F09381F-D655-48BD-8914-1B709C3D772B}" srcId="{C9FA24D1-0CAC-46EC-8A50-13E0BDD9A73E}" destId="{4CDD7AF5-3A77-4487-8D36-CBD13F5718B8}" srcOrd="1" destOrd="0" parTransId="{2F0D2CD1-8E74-4CF4-B323-21E7FD2DBA24}" sibTransId="{74404CC0-AB2E-4BBE-9684-82B4BE85A9D1}"/>
    <dgm:cxn modelId="{D1CB2923-3CB7-4CB9-ACAD-5B6BDB2A459D}" type="presOf" srcId="{C89C243A-0171-4933-ACF4-4610D900A62C}" destId="{5170AF02-3EAE-4285-867F-93AF02B3C83D}" srcOrd="0" destOrd="0" presId="urn:microsoft.com/office/officeart/2005/8/layout/vList4"/>
    <dgm:cxn modelId="{F8BE9A33-C243-4CAB-88E9-E660C5D76E87}" srcId="{7EF17D3E-4EC6-4A27-81CF-E41268ABCD1F}" destId="{C9FA24D1-0CAC-46EC-8A50-13E0BDD9A73E}" srcOrd="3" destOrd="0" parTransId="{D86CE6F3-5B37-400F-AFE1-74E296CCD3A8}" sibTransId="{123845AA-47E9-4D54-A91E-BA4A106F5186}"/>
    <dgm:cxn modelId="{1D1EBC36-DE5C-40B4-B65F-5BE90A3C6486}" type="presOf" srcId="{75045CB5-7DAF-4759-90BB-BBB2B6779454}" destId="{95C0BC2E-F353-42DF-843A-AEE65D5BE8D5}" srcOrd="1" destOrd="1" presId="urn:microsoft.com/office/officeart/2005/8/layout/vList4"/>
    <dgm:cxn modelId="{78903639-C4F2-48DB-A6CA-82C2D1F16095}" srcId="{A1FB15E7-0728-4686-8A49-0C0173BD0DC4}" destId="{7BEC86C9-2A4F-4B1A-84F1-1C06E6665C71}" srcOrd="1" destOrd="0" parTransId="{EBDE0FDD-C355-4B8A-A699-95D8E9AB3F4C}" sibTransId="{14D3728F-1B31-4C19-82AA-1D7C57BF5313}"/>
    <dgm:cxn modelId="{4ECE6D3A-323E-4001-9F64-1333A87B5F01}" type="presOf" srcId="{880445E7-AE1E-407B-A71F-BAF4F51220ED}" destId="{6B4429C2-F500-4737-A2A3-786B6B8A367A}" srcOrd="0" destOrd="1" presId="urn:microsoft.com/office/officeart/2005/8/layout/vList4"/>
    <dgm:cxn modelId="{6A1B645C-5750-4271-B067-DC94D3704A3F}" type="presOf" srcId="{07D9DB15-A6D0-4BFA-B892-1E62C2973F17}" destId="{5170AF02-3EAE-4285-867F-93AF02B3C83D}" srcOrd="0" destOrd="1" presId="urn:microsoft.com/office/officeart/2005/8/layout/vList4"/>
    <dgm:cxn modelId="{2D40575C-36F1-48D7-AFCF-704B7CF0FEDF}" type="presOf" srcId="{07D9DB15-A6D0-4BFA-B892-1E62C2973F17}" destId="{A8D282C4-ECB2-4AFB-AEFB-1B8379ECF8D1}" srcOrd="1" destOrd="1" presId="urn:microsoft.com/office/officeart/2005/8/layout/vList4"/>
    <dgm:cxn modelId="{E954AD5D-7E72-4E74-AFF5-84E797D985C0}" type="presOf" srcId="{880445E7-AE1E-407B-A71F-BAF4F51220ED}" destId="{02B025A0-AEA5-41C5-84E2-C7AB497EC23E}" srcOrd="1" destOrd="1" presId="urn:microsoft.com/office/officeart/2005/8/layout/vList4"/>
    <dgm:cxn modelId="{7371BA62-0ECA-4048-95DE-A09D2BAB5BBA}" srcId="{C9FA24D1-0CAC-46EC-8A50-13E0BDD9A73E}" destId="{880445E7-AE1E-407B-A71F-BAF4F51220ED}" srcOrd="0" destOrd="0" parTransId="{3FE53DCB-F7A2-499D-9F62-F1D6E16327B2}" sibTransId="{61B9D8E8-F9CD-4BBB-A606-3B347EAC9F9A}"/>
    <dgm:cxn modelId="{69AD4A52-8B60-4179-924D-86A3C7F70075}" srcId="{C89C243A-0171-4933-ACF4-4610D900A62C}" destId="{90DC04A6-8D4B-47DC-8F93-235E1021D72A}" srcOrd="1" destOrd="0" parTransId="{393A94C5-4886-4018-91BA-AF216C86871B}" sibTransId="{69056D5F-03B1-4FA0-8F32-ACCB1460091B}"/>
    <dgm:cxn modelId="{03F5A772-5C3B-45B8-ACD6-4B00AE3732A5}" srcId="{7EF17D3E-4EC6-4A27-81CF-E41268ABCD1F}" destId="{1E29020F-103B-4EEE-A6BE-1B363CABEB73}" srcOrd="1" destOrd="0" parTransId="{8D82AFD6-738E-4492-B285-6D77BDF04585}" sibTransId="{0112F0E2-36BA-4A2E-BC37-9034CBA35C86}"/>
    <dgm:cxn modelId="{BE91D255-0151-49A1-AEEF-FBE4F8857707}" type="presOf" srcId="{A1FB15E7-0728-4686-8A49-0C0173BD0DC4}" destId="{95C886C5-B00C-44A8-8E81-CE8F0EC71559}" srcOrd="1" destOrd="0" presId="urn:microsoft.com/office/officeart/2005/8/layout/vList4"/>
    <dgm:cxn modelId="{B71A4956-97CF-441E-8D11-3FB14CF198FA}" type="presOf" srcId="{65709769-5233-450B-81E5-DD513920C8BE}" destId="{EB1DDBEE-5DCD-4814-94A7-68C9C5873D20}" srcOrd="0" destOrd="2" presId="urn:microsoft.com/office/officeart/2005/8/layout/vList4"/>
    <dgm:cxn modelId="{8B4ED67B-12D6-438A-9F05-4E18E8E5AC43}" type="presOf" srcId="{90DC04A6-8D4B-47DC-8F93-235E1021D72A}" destId="{5170AF02-3EAE-4285-867F-93AF02B3C83D}" srcOrd="0" destOrd="2" presId="urn:microsoft.com/office/officeart/2005/8/layout/vList4"/>
    <dgm:cxn modelId="{016A477C-3A9F-4679-A30E-8C6415788B71}" type="presOf" srcId="{7BEC86C9-2A4F-4B1A-84F1-1C06E6665C71}" destId="{95C886C5-B00C-44A8-8E81-CE8F0EC71559}" srcOrd="1" destOrd="2" presId="urn:microsoft.com/office/officeart/2005/8/layout/vList4"/>
    <dgm:cxn modelId="{E3133885-FADD-40F3-B2F2-0767E3AD7F7F}" type="presOf" srcId="{4CDD7AF5-3A77-4487-8D36-CBD13F5718B8}" destId="{02B025A0-AEA5-41C5-84E2-C7AB497EC23E}" srcOrd="1" destOrd="2" presId="urn:microsoft.com/office/officeart/2005/8/layout/vList4"/>
    <dgm:cxn modelId="{8C1CD086-12F0-4742-9485-F0DAE83E32D9}" type="presOf" srcId="{A1FB15E7-0728-4686-8A49-0C0173BD0DC4}" destId="{A03FB421-2EE9-460F-911C-FBAAD5A9F499}" srcOrd="0" destOrd="0" presId="urn:microsoft.com/office/officeart/2005/8/layout/vList4"/>
    <dgm:cxn modelId="{BA5A7BAC-05A7-46E7-BA28-781768BA3910}" type="presOf" srcId="{7EF17D3E-4EC6-4A27-81CF-E41268ABCD1F}" destId="{6791ABA4-43BC-4D7A-ABB7-4898E94B9DA9}" srcOrd="0" destOrd="0" presId="urn:microsoft.com/office/officeart/2005/8/layout/vList4"/>
    <dgm:cxn modelId="{A44700B1-A340-48A4-98D9-814048EA43AE}" type="presOf" srcId="{1E29020F-103B-4EEE-A6BE-1B363CABEB73}" destId="{EB1DDBEE-5DCD-4814-94A7-68C9C5873D20}" srcOrd="0" destOrd="0" presId="urn:microsoft.com/office/officeart/2005/8/layout/vList4"/>
    <dgm:cxn modelId="{0FDCA2B2-8A40-4B10-85AF-296EE34FAA19}" type="presOf" srcId="{1E29020F-103B-4EEE-A6BE-1B363CABEB73}" destId="{95C0BC2E-F353-42DF-843A-AEE65D5BE8D5}" srcOrd="1" destOrd="0" presId="urn:microsoft.com/office/officeart/2005/8/layout/vList4"/>
    <dgm:cxn modelId="{39C078B9-8B11-48C7-B067-5CD5B93ABDF5}" srcId="{C89C243A-0171-4933-ACF4-4610D900A62C}" destId="{07D9DB15-A6D0-4BFA-B892-1E62C2973F17}" srcOrd="0" destOrd="0" parTransId="{CE511647-8DE8-4FCD-A509-29CB63AC3687}" sibTransId="{526E3DC6-60EB-412E-B318-095AE1E687A3}"/>
    <dgm:cxn modelId="{8686FDC3-2654-47F9-B0E4-3A393E1E3D31}" type="presOf" srcId="{9FD9443A-C496-4485-81D3-6E1D98897172}" destId="{A03FB421-2EE9-460F-911C-FBAAD5A9F499}" srcOrd="0" destOrd="1" presId="urn:microsoft.com/office/officeart/2005/8/layout/vList4"/>
    <dgm:cxn modelId="{36957DC4-365E-4CAF-B246-3EB5A4242708}" srcId="{1E29020F-103B-4EEE-A6BE-1B363CABEB73}" destId="{65709769-5233-450B-81E5-DD513920C8BE}" srcOrd="1" destOrd="0" parTransId="{8B9A8511-34B0-49B3-82BA-ECB544209627}" sibTransId="{20EAB414-8AF9-470A-A27E-C53D80CFF4B4}"/>
    <dgm:cxn modelId="{19F511CE-883B-467B-BAD6-14C2374E1BBF}" srcId="{7EF17D3E-4EC6-4A27-81CF-E41268ABCD1F}" destId="{C89C243A-0171-4933-ACF4-4610D900A62C}" srcOrd="0" destOrd="0" parTransId="{BED634BE-DC98-4AD0-9A45-CDADC3AF760A}" sibTransId="{5E17BE4A-081B-4B66-9476-B827D98BF37F}"/>
    <dgm:cxn modelId="{8BE02BE6-3C60-4223-81A3-DF409C201100}" srcId="{A1FB15E7-0728-4686-8A49-0C0173BD0DC4}" destId="{9FD9443A-C496-4485-81D3-6E1D98897172}" srcOrd="0" destOrd="0" parTransId="{E6977235-4149-445F-90EA-68A7D408DC54}" sibTransId="{3E522F9C-807D-4281-9AA0-854AFB5F37CA}"/>
    <dgm:cxn modelId="{E2D2B1EC-8E5B-4222-ADAD-51BF3610DA24}" type="presOf" srcId="{65709769-5233-450B-81E5-DD513920C8BE}" destId="{95C0BC2E-F353-42DF-843A-AEE65D5BE8D5}" srcOrd="1" destOrd="2" presId="urn:microsoft.com/office/officeart/2005/8/layout/vList4"/>
    <dgm:cxn modelId="{665760EF-F00D-4381-9834-AE2D45814052}" type="presOf" srcId="{C9FA24D1-0CAC-46EC-8A50-13E0BDD9A73E}" destId="{02B025A0-AEA5-41C5-84E2-C7AB497EC23E}" srcOrd="1" destOrd="0" presId="urn:microsoft.com/office/officeart/2005/8/layout/vList4"/>
    <dgm:cxn modelId="{EECB58F7-7052-4A80-8535-828608AAFB5B}" type="presOf" srcId="{4CDD7AF5-3A77-4487-8D36-CBD13F5718B8}" destId="{6B4429C2-F500-4737-A2A3-786B6B8A367A}" srcOrd="0" destOrd="2" presId="urn:microsoft.com/office/officeart/2005/8/layout/vList4"/>
    <dgm:cxn modelId="{964B5CFA-2379-496B-973C-C2381D7FDC85}" type="presOf" srcId="{C89C243A-0171-4933-ACF4-4610D900A62C}" destId="{A8D282C4-ECB2-4AFB-AEFB-1B8379ECF8D1}" srcOrd="1" destOrd="0" presId="urn:microsoft.com/office/officeart/2005/8/layout/vList4"/>
    <dgm:cxn modelId="{F9749FFB-1F3E-4DC5-9217-61EA1CC0D592}" type="presOf" srcId="{90DC04A6-8D4B-47DC-8F93-235E1021D72A}" destId="{A8D282C4-ECB2-4AFB-AEFB-1B8379ECF8D1}" srcOrd="1" destOrd="2" presId="urn:microsoft.com/office/officeart/2005/8/layout/vList4"/>
    <dgm:cxn modelId="{9935FAFD-B6C0-4EAD-B67A-53D4C7121B81}" type="presOf" srcId="{C9FA24D1-0CAC-46EC-8A50-13E0BDD9A73E}" destId="{6B4429C2-F500-4737-A2A3-786B6B8A367A}" srcOrd="0" destOrd="0" presId="urn:microsoft.com/office/officeart/2005/8/layout/vList4"/>
    <dgm:cxn modelId="{91005C50-3DFE-4103-B48F-45381E6042CC}" type="presParOf" srcId="{6791ABA4-43BC-4D7A-ABB7-4898E94B9DA9}" destId="{CC153371-1BBE-41CF-BAF8-E63F0356BB53}" srcOrd="0" destOrd="0" presId="urn:microsoft.com/office/officeart/2005/8/layout/vList4"/>
    <dgm:cxn modelId="{A74A4C6F-FA82-419A-ADCD-B350F7C31375}" type="presParOf" srcId="{CC153371-1BBE-41CF-BAF8-E63F0356BB53}" destId="{5170AF02-3EAE-4285-867F-93AF02B3C83D}" srcOrd="0" destOrd="0" presId="urn:microsoft.com/office/officeart/2005/8/layout/vList4"/>
    <dgm:cxn modelId="{0E29F419-64C3-4C5E-97F5-ABEA1E8E245B}" type="presParOf" srcId="{CC153371-1BBE-41CF-BAF8-E63F0356BB53}" destId="{B8A2310C-9729-43AD-B82F-BCA3AFF90378}" srcOrd="1" destOrd="0" presId="urn:microsoft.com/office/officeart/2005/8/layout/vList4"/>
    <dgm:cxn modelId="{25257697-F58F-4A6F-9968-A7A496131445}" type="presParOf" srcId="{CC153371-1BBE-41CF-BAF8-E63F0356BB53}" destId="{A8D282C4-ECB2-4AFB-AEFB-1B8379ECF8D1}" srcOrd="2" destOrd="0" presId="urn:microsoft.com/office/officeart/2005/8/layout/vList4"/>
    <dgm:cxn modelId="{A44C440F-ADFD-4A21-8DF5-AD99ABC433C7}" type="presParOf" srcId="{6791ABA4-43BC-4D7A-ABB7-4898E94B9DA9}" destId="{77A3678F-098A-45DD-9C92-8DAA0E88F437}" srcOrd="1" destOrd="0" presId="urn:microsoft.com/office/officeart/2005/8/layout/vList4"/>
    <dgm:cxn modelId="{15868E90-643F-4682-A95F-3403229207D8}" type="presParOf" srcId="{6791ABA4-43BC-4D7A-ABB7-4898E94B9DA9}" destId="{0EDADCA8-3F17-42B0-8FBE-8B239D8ED7F0}" srcOrd="2" destOrd="0" presId="urn:microsoft.com/office/officeart/2005/8/layout/vList4"/>
    <dgm:cxn modelId="{0D8E98A8-07B8-4219-B56E-CF5C27178533}" type="presParOf" srcId="{0EDADCA8-3F17-42B0-8FBE-8B239D8ED7F0}" destId="{EB1DDBEE-5DCD-4814-94A7-68C9C5873D20}" srcOrd="0" destOrd="0" presId="urn:microsoft.com/office/officeart/2005/8/layout/vList4"/>
    <dgm:cxn modelId="{7ED0E15A-8C98-433D-A231-D92F05C93387}" type="presParOf" srcId="{0EDADCA8-3F17-42B0-8FBE-8B239D8ED7F0}" destId="{4FFCCC87-3351-4D4B-9ED5-0696245C1232}" srcOrd="1" destOrd="0" presId="urn:microsoft.com/office/officeart/2005/8/layout/vList4"/>
    <dgm:cxn modelId="{EA2DF95A-9ABC-4BB1-9529-9DE2709AEEC1}" type="presParOf" srcId="{0EDADCA8-3F17-42B0-8FBE-8B239D8ED7F0}" destId="{95C0BC2E-F353-42DF-843A-AEE65D5BE8D5}" srcOrd="2" destOrd="0" presId="urn:microsoft.com/office/officeart/2005/8/layout/vList4"/>
    <dgm:cxn modelId="{61E28BC9-ED00-4F2A-846E-31586FC6A4EC}" type="presParOf" srcId="{6791ABA4-43BC-4D7A-ABB7-4898E94B9DA9}" destId="{2AB65234-3F89-457F-B914-58E0F3267749}" srcOrd="3" destOrd="0" presId="urn:microsoft.com/office/officeart/2005/8/layout/vList4"/>
    <dgm:cxn modelId="{0891F081-C076-4874-9F3D-FD308547E282}" type="presParOf" srcId="{6791ABA4-43BC-4D7A-ABB7-4898E94B9DA9}" destId="{736D62FB-D50B-421F-B643-1B45485BC3F6}" srcOrd="4" destOrd="0" presId="urn:microsoft.com/office/officeart/2005/8/layout/vList4"/>
    <dgm:cxn modelId="{23D019B3-B79B-4A75-A90C-4B1DE2434923}" type="presParOf" srcId="{736D62FB-D50B-421F-B643-1B45485BC3F6}" destId="{A03FB421-2EE9-460F-911C-FBAAD5A9F499}" srcOrd="0" destOrd="0" presId="urn:microsoft.com/office/officeart/2005/8/layout/vList4"/>
    <dgm:cxn modelId="{80DC23FC-55A2-45A2-8A10-E7E3105EBE4B}" type="presParOf" srcId="{736D62FB-D50B-421F-B643-1B45485BC3F6}" destId="{9E0CE59E-3899-44A9-A029-9F8A39B05C37}" srcOrd="1" destOrd="0" presId="urn:microsoft.com/office/officeart/2005/8/layout/vList4"/>
    <dgm:cxn modelId="{573AAF7B-073A-4B05-B187-C66AE6C1480F}" type="presParOf" srcId="{736D62FB-D50B-421F-B643-1B45485BC3F6}" destId="{95C886C5-B00C-44A8-8E81-CE8F0EC71559}" srcOrd="2" destOrd="0" presId="urn:microsoft.com/office/officeart/2005/8/layout/vList4"/>
    <dgm:cxn modelId="{DD061B1A-5CB7-4099-9449-6255F7927FFB}" type="presParOf" srcId="{6791ABA4-43BC-4D7A-ABB7-4898E94B9DA9}" destId="{46D8BE38-8C16-4F5D-9700-97773AE69CE6}" srcOrd="5" destOrd="0" presId="urn:microsoft.com/office/officeart/2005/8/layout/vList4"/>
    <dgm:cxn modelId="{CA95F5E0-C572-4A6B-80C8-EF84A1EFF97D}" type="presParOf" srcId="{6791ABA4-43BC-4D7A-ABB7-4898E94B9DA9}" destId="{346E348C-1539-4CB8-BA95-5386BB369A91}" srcOrd="6" destOrd="0" presId="urn:microsoft.com/office/officeart/2005/8/layout/vList4"/>
    <dgm:cxn modelId="{584AFB45-D2FD-42FE-895A-8A0B403946C2}" type="presParOf" srcId="{346E348C-1539-4CB8-BA95-5386BB369A91}" destId="{6B4429C2-F500-4737-A2A3-786B6B8A367A}" srcOrd="0" destOrd="0" presId="urn:microsoft.com/office/officeart/2005/8/layout/vList4"/>
    <dgm:cxn modelId="{020459BF-86FA-4AE6-AE6B-723468B7D854}" type="presParOf" srcId="{346E348C-1539-4CB8-BA95-5386BB369A91}" destId="{3CA7C749-46E5-4F83-8626-44693C4372A2}" srcOrd="1" destOrd="0" presId="urn:microsoft.com/office/officeart/2005/8/layout/vList4"/>
    <dgm:cxn modelId="{7845098E-13C3-4C92-9D8C-8FE981C823D2}" type="presParOf" srcId="{346E348C-1539-4CB8-BA95-5386BB369A91}" destId="{02B025A0-AEA5-41C5-84E2-C7AB497EC2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err="1"/>
            <a:t>Raspberry</a:t>
          </a:r>
          <a:r>
            <a:rPr lang="fr-FR" dirty="0"/>
            <a:t> Pi model 3 B+</a:t>
          </a:r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/>
            <a:t>Produit final sur modèle 2</a:t>
          </a:r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/>
            <a:t>ESP 8266</a:t>
          </a:r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err="1"/>
            <a:t>Weemos</a:t>
          </a:r>
          <a:r>
            <a:rPr lang="fr-FR" dirty="0"/>
            <a:t> D1 mini</a:t>
          </a:r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/>
            <a:t>Relai simple</a:t>
          </a:r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/>
            <a:t>Capteur de température &amp; humidité</a:t>
          </a:r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/>
            <a:t>Relai 10A – 230V</a:t>
          </a:r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/>
            <a:t>DHT 22</a:t>
          </a:r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err="1"/>
            <a:t>Raspbian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/>
            <a:t>Version adapté de linux </a:t>
          </a:r>
          <a:r>
            <a:rPr lang="fr-FR" dirty="0" err="1"/>
            <a:t>debian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/>
            <a:t>Programmation</a:t>
          </a:r>
          <a:r>
            <a:rPr lang="fr-FR" baseline="0" dirty="0"/>
            <a:t> C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/>
            <a:t>Utilisation de fork</a:t>
          </a:r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/>
            <a:t>Wifi en mode AP</a:t>
          </a:r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/>
            <a:t>Création d’un utilisateur dédié</a:t>
          </a:r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/>
            <a:t>Access point – La </a:t>
          </a:r>
          <a:r>
            <a:rPr lang="fr-FR" dirty="0" err="1"/>
            <a:t>Raspberry</a:t>
          </a:r>
          <a:r>
            <a:rPr lang="fr-FR" dirty="0"/>
            <a:t> est en mode routeur</a:t>
          </a:r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/>
            <a:t>Nommé « </a:t>
          </a:r>
          <a:r>
            <a:rPr lang="fr-FR" dirty="0" err="1"/>
            <a:t>isen</a:t>
          </a:r>
          <a:r>
            <a:rPr lang="fr-FR" dirty="0"/>
            <a:t> »</a:t>
          </a:r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/>
            <a:t>Modulable</a:t>
          </a:r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/>
            <a:t>N clients : aucune limite</a:t>
          </a:r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/>
            <a:t>Léger</a:t>
          </a:r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/>
            <a:t>Utilisation des performances limités</a:t>
          </a:r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/>
            <a:t>Ecologique</a:t>
          </a:r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/>
            <a:t>Portatif</a:t>
          </a:r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/>
            <a:t>Economique</a:t>
          </a:r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/>
            <a:t>Régulation du chauffage </a:t>
          </a:r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/>
            <a:t>Utilisation du réseau </a:t>
          </a:r>
          <a:r>
            <a:rPr lang="fr-FR" dirty="0" err="1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/>
            <a:t>Solution la moins chère du marché en France</a:t>
          </a:r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/>
            <a:t>Ecologique</a:t>
          </a:r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/>
            <a:t>Portatif</a:t>
          </a:r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/>
            <a:t>Economique</a:t>
          </a:r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/>
            <a:t>Utilisation de technologie ancienne génération</a:t>
          </a:r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/>
            <a:t>4 cm x 2 cm</a:t>
          </a:r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/>
            <a:t>Coût à l’achat : ~0,5€</a:t>
          </a:r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</dgm:pt>
    <dgm:pt modelId="{E9DC79DD-C3EC-471A-9693-8A0F483CF050}" type="pres">
      <dgm:prSet presAssocID="{F498D726-9246-4B4D-9A32-A81405285B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B82947-536C-4486-B847-D8645F824AAD}" type="pres">
      <dgm:prSet presAssocID="{F498D726-9246-4B4D-9A32-A81405285B1D}" presName="childText" presStyleLbl="revTx" presStyleIdx="0" presStyleCnt="3">
        <dgm:presLayoutVars>
          <dgm:bulletEnabled val="1"/>
        </dgm:presLayoutVars>
      </dgm:prSet>
      <dgm:spPr/>
    </dgm:pt>
    <dgm:pt modelId="{1EF9DEB4-4F87-4A97-9219-0B07AF6ADB53}" type="pres">
      <dgm:prSet presAssocID="{BA649F06-1FF6-469B-847A-BE6E35B136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6855F3-ADCB-43B3-903B-5C938D577EEA}" type="pres">
      <dgm:prSet presAssocID="{BA649F06-1FF6-469B-847A-BE6E35B1365D}" presName="childText" presStyleLbl="revTx" presStyleIdx="1" presStyleCnt="3">
        <dgm:presLayoutVars>
          <dgm:bulletEnabled val="1"/>
        </dgm:presLayoutVars>
      </dgm:prSet>
      <dgm:spPr/>
    </dgm:pt>
    <dgm:pt modelId="{201E302C-39B4-4640-9241-0BC6CCF80B72}" type="pres">
      <dgm:prSet presAssocID="{EC159693-0D38-4AD9-BF66-9E2C76F416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E691AC5-A892-4D2E-9A04-3713679C63B2}" type="pres">
      <dgm:prSet presAssocID="{EC159693-0D38-4AD9-BF66-9E2C76F4161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0" destOrd="0" parTransId="{52E6DF1F-4B02-4F9C-A50A-74D05EAE1F16}" sibTransId="{DE31B3C9-6658-4959-B204-B3CDC332CCDE}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4C4713E-2EF2-441A-9A57-0B04AC066321}" srcId="{626A21C3-7286-412A-8279-054783D59F53}" destId="{EC159693-0D38-4AD9-BF66-9E2C76F4161B}" srcOrd="2" destOrd="0" parTransId="{11E5E8B4-0EB6-4814-93CD-D303F9CC0EDA}" sibTransId="{334189AA-4D5A-49A8-8DCE-9CDEFB4A8DAA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83B55F5F-2103-40C7-8A47-0F23C6383C6E}" srcId="{626A21C3-7286-412A-8279-054783D59F53}" destId="{BA649F06-1FF6-469B-847A-BE6E35B1365D}" srcOrd="1" destOrd="0" parTransId="{A6B2E430-CAF2-4A3A-ABE8-91E80744C2EA}" sibTransId="{D610E78D-FF7F-485A-9B90-5728F1961FEC}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F17E7CA7-E5EA-4075-A25F-13F3D3351246}" type="presParOf" srcId="{1D375C23-63F7-47E0-A916-44AC5AB656A2}" destId="{E9DC79DD-C3EC-471A-9693-8A0F483CF050}" srcOrd="0" destOrd="0" presId="urn:microsoft.com/office/officeart/2005/8/layout/vList2"/>
    <dgm:cxn modelId="{F6027BAF-30B5-4C29-81AF-A0458566B400}" type="presParOf" srcId="{1D375C23-63F7-47E0-A916-44AC5AB656A2}" destId="{E8B82947-536C-4486-B847-D8645F824AAD}" srcOrd="1" destOrd="0" presId="urn:microsoft.com/office/officeart/2005/8/layout/vList2"/>
    <dgm:cxn modelId="{B6625A5D-5E9C-449E-BA22-8B4DD2AD36C6}" type="presParOf" srcId="{1D375C23-63F7-47E0-A916-44AC5AB656A2}" destId="{1EF9DEB4-4F87-4A97-9219-0B07AF6ADB53}" srcOrd="2" destOrd="0" presId="urn:microsoft.com/office/officeart/2005/8/layout/vList2"/>
    <dgm:cxn modelId="{741ACD80-ACE0-41E3-A20B-9AB36E0B62B7}" type="presParOf" srcId="{1D375C23-63F7-47E0-A916-44AC5AB656A2}" destId="{426855F3-ADCB-43B3-903B-5C938D577EEA}" srcOrd="3" destOrd="0" presId="urn:microsoft.com/office/officeart/2005/8/layout/vList2"/>
    <dgm:cxn modelId="{3548D523-8BBC-49F1-9260-B2AC1888BF98}" type="presParOf" srcId="{1D375C23-63F7-47E0-A916-44AC5AB656A2}" destId="{201E302C-39B4-4640-9241-0BC6CCF80B72}" srcOrd="4" destOrd="0" presId="urn:microsoft.com/office/officeart/2005/8/layout/vList2"/>
    <dgm:cxn modelId="{556E9C8D-B74D-48B1-B4B5-374EB271A9D1}" type="presParOf" srcId="{1D375C23-63F7-47E0-A916-44AC5AB656A2}" destId="{AE691AC5-A892-4D2E-9A04-3713679C63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A716A1-3A3A-4133-BC2F-7A3FDA642FB2}" type="doc">
      <dgm:prSet loTypeId="urn:microsoft.com/office/officeart/2005/8/layout/chevron2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C84DAAF1-1BB4-49D2-86AD-89B00B0EBC68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C01B7617-6369-451C-A947-A9EDF24E72B2}" type="parTrans" cxnId="{D99E8B41-B0D4-451E-B8B7-89F113379DC3}">
      <dgm:prSet/>
      <dgm:spPr/>
      <dgm:t>
        <a:bodyPr/>
        <a:lstStyle/>
        <a:p>
          <a:endParaRPr lang="fr-FR"/>
        </a:p>
      </dgm:t>
    </dgm:pt>
    <dgm:pt modelId="{EF31F292-48CF-48A3-9F29-05BA248C91BA}" type="sibTrans" cxnId="{D99E8B41-B0D4-451E-B8B7-89F113379DC3}">
      <dgm:prSet/>
      <dgm:spPr/>
      <dgm:t>
        <a:bodyPr/>
        <a:lstStyle/>
        <a:p>
          <a:endParaRPr lang="fr-FR"/>
        </a:p>
      </dgm:t>
    </dgm:pt>
    <dgm:pt modelId="{6145957D-B962-4D3A-AC89-3EA063CC44F1}">
      <dgm:prSet phldrT="[Texte]"/>
      <dgm:spPr/>
      <dgm:t>
        <a:bodyPr/>
        <a:lstStyle/>
        <a:p>
          <a:r>
            <a:rPr lang="fr-FR" dirty="0"/>
            <a:t>Essai de connexion vers la PI</a:t>
          </a:r>
        </a:p>
      </dgm:t>
    </dgm:pt>
    <dgm:pt modelId="{0503D12D-9817-444F-9760-1316B8E3D08F}" type="parTrans" cxnId="{E7142B9A-AFA1-4EA7-90D2-38D960F784BC}">
      <dgm:prSet/>
      <dgm:spPr/>
      <dgm:t>
        <a:bodyPr/>
        <a:lstStyle/>
        <a:p>
          <a:endParaRPr lang="fr-FR"/>
        </a:p>
      </dgm:t>
    </dgm:pt>
    <dgm:pt modelId="{362C6317-856F-4A38-926D-BB16B6443562}" type="sibTrans" cxnId="{E7142B9A-AFA1-4EA7-90D2-38D960F784BC}">
      <dgm:prSet/>
      <dgm:spPr/>
      <dgm:t>
        <a:bodyPr/>
        <a:lstStyle/>
        <a:p>
          <a:endParaRPr lang="fr-FR"/>
        </a:p>
      </dgm:t>
    </dgm:pt>
    <dgm:pt modelId="{8246355F-DBBF-4B0F-8DA2-A4A03FA35AB1}">
      <dgm:prSet phldrT="[Texte]"/>
      <dgm:spPr/>
      <dgm:t>
        <a:bodyPr/>
        <a:lstStyle/>
        <a:p>
          <a:r>
            <a:rPr lang="fr-FR" dirty="0"/>
            <a:t>Si réussi, récupération des données</a:t>
          </a:r>
        </a:p>
      </dgm:t>
    </dgm:pt>
    <dgm:pt modelId="{A8BF0B77-9F81-4434-B6F3-1BAAA9208EDB}" type="parTrans" cxnId="{C11180EA-CBFD-4DBF-870A-6404F8C3D1B1}">
      <dgm:prSet/>
      <dgm:spPr/>
      <dgm:t>
        <a:bodyPr/>
        <a:lstStyle/>
        <a:p>
          <a:endParaRPr lang="fr-FR"/>
        </a:p>
      </dgm:t>
    </dgm:pt>
    <dgm:pt modelId="{06DC08D1-3FB7-4EF0-AE29-0CA359A589D8}" type="sibTrans" cxnId="{C11180EA-CBFD-4DBF-870A-6404F8C3D1B1}">
      <dgm:prSet/>
      <dgm:spPr/>
      <dgm:t>
        <a:bodyPr/>
        <a:lstStyle/>
        <a:p>
          <a:endParaRPr lang="fr-FR"/>
        </a:p>
      </dgm:t>
    </dgm:pt>
    <dgm:pt modelId="{AC245C12-7C86-44C0-AC24-9526B421AE5B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5AE693C4-18D1-465A-AF2E-FE491EAE571B}" type="parTrans" cxnId="{EE26303A-A497-4473-9570-6440C12AFB52}">
      <dgm:prSet/>
      <dgm:spPr/>
      <dgm:t>
        <a:bodyPr/>
        <a:lstStyle/>
        <a:p>
          <a:endParaRPr lang="fr-FR"/>
        </a:p>
      </dgm:t>
    </dgm:pt>
    <dgm:pt modelId="{C8A65850-AD2E-44C7-B295-407026F821DA}" type="sibTrans" cxnId="{EE26303A-A497-4473-9570-6440C12AFB52}">
      <dgm:prSet/>
      <dgm:spPr/>
      <dgm:t>
        <a:bodyPr/>
        <a:lstStyle/>
        <a:p>
          <a:endParaRPr lang="fr-FR"/>
        </a:p>
      </dgm:t>
    </dgm:pt>
    <dgm:pt modelId="{F2490117-1E4B-4934-9F4F-E966F8DB840B}">
      <dgm:prSet phldrT="[Texte]"/>
      <dgm:spPr/>
      <dgm:t>
        <a:bodyPr/>
        <a:lstStyle/>
        <a:p>
          <a:r>
            <a:rPr lang="fr-FR" dirty="0"/>
            <a:t>Envoi des données vers la PI</a:t>
          </a:r>
        </a:p>
      </dgm:t>
    </dgm:pt>
    <dgm:pt modelId="{32DC9E91-33F4-40FE-A616-16ADA699B3C5}" type="parTrans" cxnId="{C9AD2387-DCB6-4E56-AAB9-41804EED7FB6}">
      <dgm:prSet/>
      <dgm:spPr/>
      <dgm:t>
        <a:bodyPr/>
        <a:lstStyle/>
        <a:p>
          <a:endParaRPr lang="fr-FR"/>
        </a:p>
      </dgm:t>
    </dgm:pt>
    <dgm:pt modelId="{0256BC9F-7B97-4473-935D-464F88B219F6}" type="sibTrans" cxnId="{C9AD2387-DCB6-4E56-AAB9-41804EED7FB6}">
      <dgm:prSet/>
      <dgm:spPr/>
      <dgm:t>
        <a:bodyPr/>
        <a:lstStyle/>
        <a:p>
          <a:endParaRPr lang="fr-FR"/>
        </a:p>
      </dgm:t>
    </dgm:pt>
    <dgm:pt modelId="{30F6506B-E4BC-4376-AF7A-3829BFD8815E}">
      <dgm:prSet phldrT="[Texte]"/>
      <dgm:spPr/>
      <dgm:t>
        <a:bodyPr/>
        <a:lstStyle/>
        <a:p>
          <a:r>
            <a:rPr lang="fr-FR" dirty="0"/>
            <a:t>Attente de réception d’ordre</a:t>
          </a:r>
        </a:p>
      </dgm:t>
    </dgm:pt>
    <dgm:pt modelId="{04F018C8-E9B6-4098-A339-1FD2DAD73C51}" type="parTrans" cxnId="{003931EB-DEEF-44AA-96F0-50F1C648AA2A}">
      <dgm:prSet/>
      <dgm:spPr/>
      <dgm:t>
        <a:bodyPr/>
        <a:lstStyle/>
        <a:p>
          <a:endParaRPr lang="fr-FR"/>
        </a:p>
      </dgm:t>
    </dgm:pt>
    <dgm:pt modelId="{AA06BE48-7829-4FB2-928C-06677DDEC7CC}" type="sibTrans" cxnId="{003931EB-DEEF-44AA-96F0-50F1C648AA2A}">
      <dgm:prSet/>
      <dgm:spPr/>
      <dgm:t>
        <a:bodyPr/>
        <a:lstStyle/>
        <a:p>
          <a:endParaRPr lang="fr-FR"/>
        </a:p>
      </dgm:t>
    </dgm:pt>
    <dgm:pt modelId="{30F3AC7F-F860-4ACE-A27B-32DF73034788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011F698A-8B55-47A4-B846-18EE16FBF6DC}" type="parTrans" cxnId="{5F225CCB-D594-4F6F-A5FB-3F443830C3A2}">
      <dgm:prSet/>
      <dgm:spPr/>
      <dgm:t>
        <a:bodyPr/>
        <a:lstStyle/>
        <a:p>
          <a:endParaRPr lang="fr-FR"/>
        </a:p>
      </dgm:t>
    </dgm:pt>
    <dgm:pt modelId="{C068B109-BE7D-423B-B541-CE8ACB219E5A}" type="sibTrans" cxnId="{5F225CCB-D594-4F6F-A5FB-3F443830C3A2}">
      <dgm:prSet/>
      <dgm:spPr/>
      <dgm:t>
        <a:bodyPr/>
        <a:lstStyle/>
        <a:p>
          <a:endParaRPr lang="fr-FR"/>
        </a:p>
      </dgm:t>
    </dgm:pt>
    <dgm:pt modelId="{DF67065C-AA1B-430D-9E80-161CE8845A6D}">
      <dgm:prSet phldrT="[Texte]"/>
      <dgm:spPr/>
      <dgm:t>
        <a:bodyPr/>
        <a:lstStyle/>
        <a:p>
          <a:r>
            <a:rPr lang="fr-FR" dirty="0"/>
            <a:t>Traitement et interprétation de l’ordre reçu</a:t>
          </a:r>
        </a:p>
      </dgm:t>
    </dgm:pt>
    <dgm:pt modelId="{CBB87F69-A190-4840-B369-AF6779942577}" type="parTrans" cxnId="{4A439D62-AB1D-4D78-9256-3046AB8614E8}">
      <dgm:prSet/>
      <dgm:spPr/>
      <dgm:t>
        <a:bodyPr/>
        <a:lstStyle/>
        <a:p>
          <a:endParaRPr lang="fr-FR"/>
        </a:p>
      </dgm:t>
    </dgm:pt>
    <dgm:pt modelId="{FCBC1B25-7F09-464A-A736-E397D010BD4E}" type="sibTrans" cxnId="{4A439D62-AB1D-4D78-9256-3046AB8614E8}">
      <dgm:prSet/>
      <dgm:spPr/>
      <dgm:t>
        <a:bodyPr/>
        <a:lstStyle/>
        <a:p>
          <a:endParaRPr lang="fr-FR"/>
        </a:p>
      </dgm:t>
    </dgm:pt>
    <dgm:pt modelId="{664B8847-A4B8-4FA3-AFDF-0E6B288C7BD0}">
      <dgm:prSet phldrT="[Texte]"/>
      <dgm:spPr/>
      <dgm:t>
        <a:bodyPr/>
        <a:lstStyle/>
        <a:p>
          <a:r>
            <a:rPr lang="fr-FR" dirty="0"/>
            <a:t>Déconnexion du serveur PI</a:t>
          </a:r>
        </a:p>
      </dgm:t>
    </dgm:pt>
    <dgm:pt modelId="{CB48CA81-25E5-4416-95B2-73E4FF1BCB8B}" type="parTrans" cxnId="{2E3451C7-0238-433F-8D6D-5C58B6D14345}">
      <dgm:prSet/>
      <dgm:spPr/>
      <dgm:t>
        <a:bodyPr/>
        <a:lstStyle/>
        <a:p>
          <a:endParaRPr lang="fr-FR"/>
        </a:p>
      </dgm:t>
    </dgm:pt>
    <dgm:pt modelId="{BD65C361-0B73-4524-94E9-4ABE2274D78A}" type="sibTrans" cxnId="{2E3451C7-0238-433F-8D6D-5C58B6D14345}">
      <dgm:prSet/>
      <dgm:spPr/>
      <dgm:t>
        <a:bodyPr/>
        <a:lstStyle/>
        <a:p>
          <a:endParaRPr lang="fr-FR"/>
        </a:p>
      </dgm:t>
    </dgm:pt>
    <dgm:pt modelId="{FA89C71C-E5AE-43D4-BAF2-4F6433777A46}" type="pres">
      <dgm:prSet presAssocID="{33A716A1-3A3A-4133-BC2F-7A3FDA642FB2}" presName="linearFlow" presStyleCnt="0">
        <dgm:presLayoutVars>
          <dgm:dir/>
          <dgm:animLvl val="lvl"/>
          <dgm:resizeHandles val="exact"/>
        </dgm:presLayoutVars>
      </dgm:prSet>
      <dgm:spPr/>
    </dgm:pt>
    <dgm:pt modelId="{6EF4CB0C-3C97-46F8-A7DC-D7193CD629A9}" type="pres">
      <dgm:prSet presAssocID="{C84DAAF1-1BB4-49D2-86AD-89B00B0EBC68}" presName="composite" presStyleCnt="0"/>
      <dgm:spPr/>
    </dgm:pt>
    <dgm:pt modelId="{0E77558B-4A07-4A80-B058-C823D38CAB1F}" type="pres">
      <dgm:prSet presAssocID="{C84DAAF1-1BB4-49D2-86AD-89B00B0EBC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55926CB-F748-4E4F-840C-07AA4E668C88}" type="pres">
      <dgm:prSet presAssocID="{C84DAAF1-1BB4-49D2-86AD-89B00B0EBC68}" presName="descendantText" presStyleLbl="alignAcc1" presStyleIdx="0" presStyleCnt="3">
        <dgm:presLayoutVars>
          <dgm:bulletEnabled val="1"/>
        </dgm:presLayoutVars>
      </dgm:prSet>
      <dgm:spPr/>
    </dgm:pt>
    <dgm:pt modelId="{E7241145-9325-4279-A2BA-0690EACD4744}" type="pres">
      <dgm:prSet presAssocID="{EF31F292-48CF-48A3-9F29-05BA248C91BA}" presName="sp" presStyleCnt="0"/>
      <dgm:spPr/>
    </dgm:pt>
    <dgm:pt modelId="{125CEBCD-670D-4D28-A929-904753756EA6}" type="pres">
      <dgm:prSet presAssocID="{AC245C12-7C86-44C0-AC24-9526B421AE5B}" presName="composite" presStyleCnt="0"/>
      <dgm:spPr/>
    </dgm:pt>
    <dgm:pt modelId="{EDD71654-F369-432A-896E-659C2B553F64}" type="pres">
      <dgm:prSet presAssocID="{AC245C12-7C86-44C0-AC24-9526B421AE5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3AC03BA-44DF-444A-AA51-169BCCF0BD78}" type="pres">
      <dgm:prSet presAssocID="{AC245C12-7C86-44C0-AC24-9526B421AE5B}" presName="descendantText" presStyleLbl="alignAcc1" presStyleIdx="1" presStyleCnt="3">
        <dgm:presLayoutVars>
          <dgm:bulletEnabled val="1"/>
        </dgm:presLayoutVars>
      </dgm:prSet>
      <dgm:spPr/>
    </dgm:pt>
    <dgm:pt modelId="{8F304276-3E63-4235-B070-B48DCF11B0F4}" type="pres">
      <dgm:prSet presAssocID="{C8A65850-AD2E-44C7-B295-407026F821DA}" presName="sp" presStyleCnt="0"/>
      <dgm:spPr/>
    </dgm:pt>
    <dgm:pt modelId="{391C6138-65FD-4BFE-A1EF-791A2E6E7B57}" type="pres">
      <dgm:prSet presAssocID="{30F3AC7F-F860-4ACE-A27B-32DF73034788}" presName="composite" presStyleCnt="0"/>
      <dgm:spPr/>
    </dgm:pt>
    <dgm:pt modelId="{B93F2AA4-48A8-43CE-A8AB-C6B420FBC21D}" type="pres">
      <dgm:prSet presAssocID="{30F3AC7F-F860-4ACE-A27B-32DF7303478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99CCAD-8B15-4D35-A6D4-47B69758BD54}" type="pres">
      <dgm:prSet presAssocID="{30F3AC7F-F860-4ACE-A27B-32DF7303478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E26303A-A497-4473-9570-6440C12AFB52}" srcId="{33A716A1-3A3A-4133-BC2F-7A3FDA642FB2}" destId="{AC245C12-7C86-44C0-AC24-9526B421AE5B}" srcOrd="1" destOrd="0" parTransId="{5AE693C4-18D1-465A-AF2E-FE491EAE571B}" sibTransId="{C8A65850-AD2E-44C7-B295-407026F821DA}"/>
    <dgm:cxn modelId="{BA696F40-18EC-4030-9584-087AAB26C0BA}" type="presOf" srcId="{30F3AC7F-F860-4ACE-A27B-32DF73034788}" destId="{B93F2AA4-48A8-43CE-A8AB-C6B420FBC21D}" srcOrd="0" destOrd="0" presId="urn:microsoft.com/office/officeart/2005/8/layout/chevron2"/>
    <dgm:cxn modelId="{D99E8B41-B0D4-451E-B8B7-89F113379DC3}" srcId="{33A716A1-3A3A-4133-BC2F-7A3FDA642FB2}" destId="{C84DAAF1-1BB4-49D2-86AD-89B00B0EBC68}" srcOrd="0" destOrd="0" parTransId="{C01B7617-6369-451C-A947-A9EDF24E72B2}" sibTransId="{EF31F292-48CF-48A3-9F29-05BA248C91BA}"/>
    <dgm:cxn modelId="{4A439D62-AB1D-4D78-9256-3046AB8614E8}" srcId="{30F3AC7F-F860-4ACE-A27B-32DF73034788}" destId="{DF67065C-AA1B-430D-9E80-161CE8845A6D}" srcOrd="0" destOrd="0" parTransId="{CBB87F69-A190-4840-B369-AF6779942577}" sibTransId="{FCBC1B25-7F09-464A-A736-E397D010BD4E}"/>
    <dgm:cxn modelId="{EBCD984A-CF77-4C7E-A8F4-4C630DADB368}" type="presOf" srcId="{664B8847-A4B8-4FA3-AFDF-0E6B288C7BD0}" destId="{BC99CCAD-8B15-4D35-A6D4-47B69758BD54}" srcOrd="0" destOrd="1" presId="urn:microsoft.com/office/officeart/2005/8/layout/chevron2"/>
    <dgm:cxn modelId="{A59C3C6C-EC73-4F08-B1F5-B00B56B0FBE6}" type="presOf" srcId="{C84DAAF1-1BB4-49D2-86AD-89B00B0EBC68}" destId="{0E77558B-4A07-4A80-B058-C823D38CAB1F}" srcOrd="0" destOrd="0" presId="urn:microsoft.com/office/officeart/2005/8/layout/chevron2"/>
    <dgm:cxn modelId="{A737C24E-D480-4C09-A9EF-B2D922F477BA}" type="presOf" srcId="{DF67065C-AA1B-430D-9E80-161CE8845A6D}" destId="{BC99CCAD-8B15-4D35-A6D4-47B69758BD54}" srcOrd="0" destOrd="0" presId="urn:microsoft.com/office/officeart/2005/8/layout/chevron2"/>
    <dgm:cxn modelId="{86960150-7D4D-4F21-835C-065ED5D2AFB8}" type="presOf" srcId="{30F6506B-E4BC-4376-AF7A-3829BFD8815E}" destId="{13AC03BA-44DF-444A-AA51-169BCCF0BD78}" srcOrd="0" destOrd="1" presId="urn:microsoft.com/office/officeart/2005/8/layout/chevron2"/>
    <dgm:cxn modelId="{95E60C50-3A68-41CC-9668-454ED046C78C}" type="presOf" srcId="{6145957D-B962-4D3A-AC89-3EA063CC44F1}" destId="{355926CB-F748-4E4F-840C-07AA4E668C88}" srcOrd="0" destOrd="0" presId="urn:microsoft.com/office/officeart/2005/8/layout/chevron2"/>
    <dgm:cxn modelId="{688DA785-BDDC-46A5-99E0-E636102CD26E}" type="presOf" srcId="{F2490117-1E4B-4934-9F4F-E966F8DB840B}" destId="{13AC03BA-44DF-444A-AA51-169BCCF0BD78}" srcOrd="0" destOrd="0" presId="urn:microsoft.com/office/officeart/2005/8/layout/chevron2"/>
    <dgm:cxn modelId="{C9AD2387-DCB6-4E56-AAB9-41804EED7FB6}" srcId="{AC245C12-7C86-44C0-AC24-9526B421AE5B}" destId="{F2490117-1E4B-4934-9F4F-E966F8DB840B}" srcOrd="0" destOrd="0" parTransId="{32DC9E91-33F4-40FE-A616-16ADA699B3C5}" sibTransId="{0256BC9F-7B97-4473-935D-464F88B219F6}"/>
    <dgm:cxn modelId="{037B3596-E6CF-4789-9247-AE205A183D4C}" type="presOf" srcId="{AC245C12-7C86-44C0-AC24-9526B421AE5B}" destId="{EDD71654-F369-432A-896E-659C2B553F64}" srcOrd="0" destOrd="0" presId="urn:microsoft.com/office/officeart/2005/8/layout/chevron2"/>
    <dgm:cxn modelId="{E7142B9A-AFA1-4EA7-90D2-38D960F784BC}" srcId="{C84DAAF1-1BB4-49D2-86AD-89B00B0EBC68}" destId="{6145957D-B962-4D3A-AC89-3EA063CC44F1}" srcOrd="0" destOrd="0" parTransId="{0503D12D-9817-444F-9760-1316B8E3D08F}" sibTransId="{362C6317-856F-4A38-926D-BB16B6443562}"/>
    <dgm:cxn modelId="{8C138DBA-0241-49C5-9DFB-552FE56D6DE5}" type="presOf" srcId="{8246355F-DBBF-4B0F-8DA2-A4A03FA35AB1}" destId="{355926CB-F748-4E4F-840C-07AA4E668C88}" srcOrd="0" destOrd="1" presId="urn:microsoft.com/office/officeart/2005/8/layout/chevron2"/>
    <dgm:cxn modelId="{2E3451C7-0238-433F-8D6D-5C58B6D14345}" srcId="{30F3AC7F-F860-4ACE-A27B-32DF73034788}" destId="{664B8847-A4B8-4FA3-AFDF-0E6B288C7BD0}" srcOrd="1" destOrd="0" parTransId="{CB48CA81-25E5-4416-95B2-73E4FF1BCB8B}" sibTransId="{BD65C361-0B73-4524-94E9-4ABE2274D78A}"/>
    <dgm:cxn modelId="{5F225CCB-D594-4F6F-A5FB-3F443830C3A2}" srcId="{33A716A1-3A3A-4133-BC2F-7A3FDA642FB2}" destId="{30F3AC7F-F860-4ACE-A27B-32DF73034788}" srcOrd="2" destOrd="0" parTransId="{011F698A-8B55-47A4-B846-18EE16FBF6DC}" sibTransId="{C068B109-BE7D-423B-B541-CE8ACB219E5A}"/>
    <dgm:cxn modelId="{D69617EA-E6EA-4268-958E-7C1C49D7BD42}" type="presOf" srcId="{33A716A1-3A3A-4133-BC2F-7A3FDA642FB2}" destId="{FA89C71C-E5AE-43D4-BAF2-4F6433777A46}" srcOrd="0" destOrd="0" presId="urn:microsoft.com/office/officeart/2005/8/layout/chevron2"/>
    <dgm:cxn modelId="{C11180EA-CBFD-4DBF-870A-6404F8C3D1B1}" srcId="{C84DAAF1-1BB4-49D2-86AD-89B00B0EBC68}" destId="{8246355F-DBBF-4B0F-8DA2-A4A03FA35AB1}" srcOrd="1" destOrd="0" parTransId="{A8BF0B77-9F81-4434-B6F3-1BAAA9208EDB}" sibTransId="{06DC08D1-3FB7-4EF0-AE29-0CA359A589D8}"/>
    <dgm:cxn modelId="{003931EB-DEEF-44AA-96F0-50F1C648AA2A}" srcId="{AC245C12-7C86-44C0-AC24-9526B421AE5B}" destId="{30F6506B-E4BC-4376-AF7A-3829BFD8815E}" srcOrd="1" destOrd="0" parTransId="{04F018C8-E9B6-4098-A339-1FD2DAD73C51}" sibTransId="{AA06BE48-7829-4FB2-928C-06677DDEC7CC}"/>
    <dgm:cxn modelId="{CF38A86B-1E84-4F5A-9A67-E409F759EDE1}" type="presParOf" srcId="{FA89C71C-E5AE-43D4-BAF2-4F6433777A46}" destId="{6EF4CB0C-3C97-46F8-A7DC-D7193CD629A9}" srcOrd="0" destOrd="0" presId="urn:microsoft.com/office/officeart/2005/8/layout/chevron2"/>
    <dgm:cxn modelId="{38D458BE-8C1A-4126-BAB7-50A930179ADA}" type="presParOf" srcId="{6EF4CB0C-3C97-46F8-A7DC-D7193CD629A9}" destId="{0E77558B-4A07-4A80-B058-C823D38CAB1F}" srcOrd="0" destOrd="0" presId="urn:microsoft.com/office/officeart/2005/8/layout/chevron2"/>
    <dgm:cxn modelId="{A736B135-41F2-4729-8208-A3DFE6788185}" type="presParOf" srcId="{6EF4CB0C-3C97-46F8-A7DC-D7193CD629A9}" destId="{355926CB-F748-4E4F-840C-07AA4E668C88}" srcOrd="1" destOrd="0" presId="urn:microsoft.com/office/officeart/2005/8/layout/chevron2"/>
    <dgm:cxn modelId="{A18AD38B-751E-41D9-8689-829E52E88BD3}" type="presParOf" srcId="{FA89C71C-E5AE-43D4-BAF2-4F6433777A46}" destId="{E7241145-9325-4279-A2BA-0690EACD4744}" srcOrd="1" destOrd="0" presId="urn:microsoft.com/office/officeart/2005/8/layout/chevron2"/>
    <dgm:cxn modelId="{D414A3B5-6928-417A-B5FF-4AF962FEF058}" type="presParOf" srcId="{FA89C71C-E5AE-43D4-BAF2-4F6433777A46}" destId="{125CEBCD-670D-4D28-A929-904753756EA6}" srcOrd="2" destOrd="0" presId="urn:microsoft.com/office/officeart/2005/8/layout/chevron2"/>
    <dgm:cxn modelId="{6583588D-C6A2-4729-81AC-85B46ABE4613}" type="presParOf" srcId="{125CEBCD-670D-4D28-A929-904753756EA6}" destId="{EDD71654-F369-432A-896E-659C2B553F64}" srcOrd="0" destOrd="0" presId="urn:microsoft.com/office/officeart/2005/8/layout/chevron2"/>
    <dgm:cxn modelId="{E6C976AE-DF26-44D3-BC91-D2CD39C9A761}" type="presParOf" srcId="{125CEBCD-670D-4D28-A929-904753756EA6}" destId="{13AC03BA-44DF-444A-AA51-169BCCF0BD78}" srcOrd="1" destOrd="0" presId="urn:microsoft.com/office/officeart/2005/8/layout/chevron2"/>
    <dgm:cxn modelId="{71AEC4AA-5928-4310-85A4-5758AAB85804}" type="presParOf" srcId="{FA89C71C-E5AE-43D4-BAF2-4F6433777A46}" destId="{8F304276-3E63-4235-B070-B48DCF11B0F4}" srcOrd="3" destOrd="0" presId="urn:microsoft.com/office/officeart/2005/8/layout/chevron2"/>
    <dgm:cxn modelId="{361B70AB-5BB2-4BCB-8BC3-D4DC5F0C134E}" type="presParOf" srcId="{FA89C71C-E5AE-43D4-BAF2-4F6433777A46}" destId="{391C6138-65FD-4BFE-A1EF-791A2E6E7B57}" srcOrd="4" destOrd="0" presId="urn:microsoft.com/office/officeart/2005/8/layout/chevron2"/>
    <dgm:cxn modelId="{0B2C1EFB-E24F-40A1-BBEF-CC1E496F7CBB}" type="presParOf" srcId="{391C6138-65FD-4BFE-A1EF-791A2E6E7B57}" destId="{B93F2AA4-48A8-43CE-A8AB-C6B420FBC21D}" srcOrd="0" destOrd="0" presId="urn:microsoft.com/office/officeart/2005/8/layout/chevron2"/>
    <dgm:cxn modelId="{72ED7BBD-97F8-4841-BEF2-5CB96D8BAE96}" type="presParOf" srcId="{391C6138-65FD-4BFE-A1EF-791A2E6E7B57}" destId="{BC99CCAD-8B15-4D35-A6D4-47B69758BD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/>
            <a:t>Hébergée sur la </a:t>
          </a:r>
          <a:r>
            <a:rPr lang="fr-FR" dirty="0" err="1"/>
            <a:t>RaspBerry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/>
            <a:t>Récupération des variables en BDD</a:t>
          </a:r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/>
            <a:t>Basé sur une architecture </a:t>
          </a:r>
          <a:r>
            <a:rPr lang="fr-FR" dirty="0" err="1"/>
            <a:t>bootstrap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/>
            <a:t>HTML / PHP / JavaScript</a:t>
          </a:r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/>
            <a:t>Utilisation de </a:t>
          </a:r>
          <a:r>
            <a:rPr lang="fr-FR" dirty="0" err="1"/>
            <a:t>PDO_mysql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/>
            <a:t>Responsive design</a:t>
          </a:r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</dgm:pt>
    <dgm:pt modelId="{FDC3A7FD-53FB-4591-A97C-72FE38BD2011}" type="pres">
      <dgm:prSet presAssocID="{17F7B77E-5861-4D21-AF5A-878A6D0971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2E844E-E9DC-42CF-A4ED-32F8A75B8DBF}" type="pres">
      <dgm:prSet presAssocID="{17F7B77E-5861-4D21-AF5A-878A6D0971AB}" presName="childText" presStyleLbl="revTx" presStyleIdx="0" presStyleCnt="3">
        <dgm:presLayoutVars>
          <dgm:bulletEnabled val="1"/>
        </dgm:presLayoutVars>
      </dgm:prSet>
      <dgm:spPr/>
    </dgm:pt>
    <dgm:pt modelId="{C805FD0F-96B4-49CC-8113-6E153CE78159}" type="pres">
      <dgm:prSet presAssocID="{0D9AA9C8-0C3F-47AC-BDE7-1EC785A16B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1E2C33-79E0-4FCD-A228-7F711EB1AE9C}" type="pres">
      <dgm:prSet presAssocID="{0D9AA9C8-0C3F-47AC-BDE7-1EC785A16BFB}" presName="childText" presStyleLbl="revTx" presStyleIdx="1" presStyleCnt="3">
        <dgm:presLayoutVars>
          <dgm:bulletEnabled val="1"/>
        </dgm:presLayoutVars>
      </dgm:prSet>
      <dgm:spPr/>
    </dgm:pt>
    <dgm:pt modelId="{E9DC79DD-C3EC-471A-9693-8A0F483CF050}" type="pres">
      <dgm:prSet presAssocID="{F498D726-9246-4B4D-9A32-A81405285B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B82947-536C-4486-B847-D8645F824AAD}" type="pres">
      <dgm:prSet presAssocID="{F498D726-9246-4B4D-9A32-A81405285B1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/>
            <a:t>Gestion de plusieurs chauffages par un actionneur</a:t>
          </a:r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/>
            <a:t>Fonction trop complexe</a:t>
          </a:r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/>
            <a:t>Création des trames de contrôle</a:t>
          </a:r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/>
            <a:t>Déconnexions intempestives des actionneurs</a:t>
          </a:r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/>
            <a:t>Traitement des trames TCP</a:t>
          </a:r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/>
            <a:t>Utilisation de mémoire partagée</a:t>
          </a:r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/>
            <a:t>Perte d’informations</a:t>
          </a:r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/>
            <a:t>Utilisation de plusieurs méthode d’échange</a:t>
          </a:r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C5FF78AB-6F07-473D-B011-3645D1D1F07B}">
      <dgm:prSet phldrT="[Texte]"/>
      <dgm:spPr/>
      <dgm:t>
        <a:bodyPr/>
        <a:lstStyle/>
        <a:p>
          <a:r>
            <a:rPr lang="fr-FR" dirty="0"/>
            <a:t>Manque de temps</a:t>
          </a:r>
        </a:p>
      </dgm:t>
    </dgm:pt>
    <dgm:pt modelId="{3168891C-F9F3-4A78-80E3-525633B2303E}" type="parTrans" cxnId="{7A3F405B-B682-4BCB-ABC8-9C6B6E14383D}">
      <dgm:prSet/>
      <dgm:spPr/>
      <dgm:t>
        <a:bodyPr/>
        <a:lstStyle/>
        <a:p>
          <a:endParaRPr lang="fr-FR"/>
        </a:p>
      </dgm:t>
    </dgm:pt>
    <dgm:pt modelId="{C1CC9569-98D8-4E16-B0D9-2D3B80CA2518}" type="sibTrans" cxnId="{7A3F405B-B682-4BCB-ABC8-9C6B6E14383D}">
      <dgm:prSet/>
      <dgm:spPr/>
      <dgm:t>
        <a:bodyPr/>
        <a:lstStyle/>
        <a:p>
          <a:endParaRPr lang="fr-FR"/>
        </a:p>
      </dgm:t>
    </dgm:pt>
    <dgm:pt modelId="{12F9FCE4-EE6E-45B6-9EA8-BFA1AC22F3C3}">
      <dgm:prSet phldrT="[Texte]"/>
      <dgm:spPr/>
      <dgm:t>
        <a:bodyPr/>
        <a:lstStyle/>
        <a:p>
          <a:r>
            <a:rPr lang="fr-FR" dirty="0"/>
            <a:t>Processus fils en boucle infini</a:t>
          </a:r>
        </a:p>
      </dgm:t>
    </dgm:pt>
    <dgm:pt modelId="{3795D8C6-561A-4008-A42D-29D9A2495F76}" type="parTrans" cxnId="{AF36AE52-1050-4D11-B249-5BD8F2F238E0}">
      <dgm:prSet/>
      <dgm:spPr/>
      <dgm:t>
        <a:bodyPr/>
        <a:lstStyle/>
        <a:p>
          <a:endParaRPr lang="fr-FR"/>
        </a:p>
      </dgm:t>
    </dgm:pt>
    <dgm:pt modelId="{4D2BCFB4-99A7-4C94-88D2-BB457631F927}" type="sibTrans" cxnId="{AF36AE52-1050-4D11-B249-5BD8F2F238E0}">
      <dgm:prSet/>
      <dgm:spPr/>
      <dgm:t>
        <a:bodyPr/>
        <a:lstStyle/>
        <a:p>
          <a:endParaRPr lang="fr-FR"/>
        </a:p>
      </dgm:t>
    </dgm:pt>
    <dgm:pt modelId="{7FEF16F2-9A8C-4DCC-A069-1213C7227072}">
      <dgm:prSet/>
      <dgm:spPr/>
      <dgm:t>
        <a:bodyPr/>
        <a:lstStyle/>
        <a:p>
          <a:r>
            <a:rPr lang="fr-FR" dirty="0"/>
            <a:t>Chevauchement de trame</a:t>
          </a:r>
        </a:p>
      </dgm:t>
    </dgm:pt>
    <dgm:pt modelId="{295CB0E7-2B7D-4A05-A227-8A61BD3A7DC6}" type="parTrans" cxnId="{D488A8CF-7651-4A7A-9D63-6B3376D6469B}">
      <dgm:prSet/>
      <dgm:spPr/>
      <dgm:t>
        <a:bodyPr/>
        <a:lstStyle/>
        <a:p>
          <a:endParaRPr lang="fr-FR"/>
        </a:p>
      </dgm:t>
    </dgm:pt>
    <dgm:pt modelId="{3747F06F-7F7F-4D12-B8B4-651018EF68F6}" type="sibTrans" cxnId="{D488A8CF-7651-4A7A-9D63-6B3376D6469B}">
      <dgm:prSet/>
      <dgm:spPr/>
      <dgm:t>
        <a:bodyPr/>
        <a:lstStyle/>
        <a:p>
          <a:endParaRPr lang="fr-FR"/>
        </a:p>
      </dgm:t>
    </dgm:pt>
    <dgm:pt modelId="{160F83D2-1244-4597-BEB1-97F6BBE253F8}">
      <dgm:prSet/>
      <dgm:spPr/>
      <dgm:t>
        <a:bodyPr/>
        <a:lstStyle/>
        <a:p>
          <a:r>
            <a:rPr lang="fr-FR" dirty="0"/>
            <a:t>Choix d’un segment partagé</a:t>
          </a:r>
        </a:p>
      </dgm:t>
    </dgm:pt>
    <dgm:pt modelId="{9A24EBF8-8694-4450-9587-E36E0DC83F69}" type="parTrans" cxnId="{23B1B9FC-F9BB-479C-9E44-BF985C0EAA71}">
      <dgm:prSet/>
      <dgm:spPr/>
      <dgm:t>
        <a:bodyPr/>
        <a:lstStyle/>
        <a:p>
          <a:endParaRPr lang="fr-FR"/>
        </a:p>
      </dgm:t>
    </dgm:pt>
    <dgm:pt modelId="{4F810E26-2B12-4C29-BC2C-967CB920D142}" type="sibTrans" cxnId="{23B1B9FC-F9BB-479C-9E44-BF985C0EAA7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ACE0841E-21B0-48BC-BA64-17C130F2D67A}" type="presOf" srcId="{7FEF16F2-9A8C-4DCC-A069-1213C7227072}" destId="{E8B82947-536C-4486-B847-D8645F824AAD}" srcOrd="0" destOrd="1" presId="urn:microsoft.com/office/officeart/2005/8/layout/vList2"/>
    <dgm:cxn modelId="{7A3F405B-B682-4BCB-ABC8-9C6B6E14383D}" srcId="{17F7B77E-5861-4D21-AF5A-878A6D0971AB}" destId="{C5FF78AB-6F07-473D-B011-3645D1D1F07B}" srcOrd="1" destOrd="0" parTransId="{3168891C-F9F3-4A78-80E3-525633B2303E}" sibTransId="{C1CC9569-98D8-4E16-B0D9-2D3B80CA251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AF36AE52-1050-4D11-B249-5BD8F2F238E0}" srcId="{0D9AA9C8-0C3F-47AC-BDE7-1EC785A16BFB}" destId="{12F9FCE4-EE6E-45B6-9EA8-BFA1AC22F3C3}" srcOrd="1" destOrd="0" parTransId="{3795D8C6-561A-4008-A42D-29D9A2495F76}" sibTransId="{4D2BCFB4-99A7-4C94-88D2-BB457631F927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D0C99EBC-1B16-4800-AC3B-A973FAC2B3F5}" type="presOf" srcId="{12F9FCE4-EE6E-45B6-9EA8-BFA1AC22F3C3}" destId="{941E2C33-79E0-4FCD-A228-7F711EB1AE9C}" srcOrd="0" destOrd="1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354310C8-9B2D-435B-B55B-504DA639B67A}" type="presOf" srcId="{C5FF78AB-6F07-473D-B011-3645D1D1F07B}" destId="{862E844E-E9DC-42CF-A4ED-32F8A75B8DBF}" srcOrd="0" destOrd="1" presId="urn:microsoft.com/office/officeart/2005/8/layout/vList2"/>
    <dgm:cxn modelId="{D488A8CF-7651-4A7A-9D63-6B3376D6469B}" srcId="{F498D726-9246-4B4D-9A32-A81405285B1D}" destId="{7FEF16F2-9A8C-4DCC-A069-1213C7227072}" srcOrd="1" destOrd="0" parTransId="{295CB0E7-2B7D-4A05-A227-8A61BD3A7DC6}" sibTransId="{3747F06F-7F7F-4D12-B8B4-651018EF68F6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A12261EE-1CBF-41D8-8DC6-9821A78C252F}" type="presOf" srcId="{160F83D2-1244-4597-BEB1-97F6BBE253F8}" destId="{426855F3-ADCB-43B3-903B-5C938D577EEA}" srcOrd="0" destOrd="1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23B1B9FC-F9BB-479C-9E44-BF985C0EAA71}" srcId="{BA649F06-1FF6-469B-847A-BE6E35B1365D}" destId="{160F83D2-1244-4597-BEB1-97F6BBE253F8}" srcOrd="1" destOrd="0" parTransId="{9A24EBF8-8694-4450-9587-E36E0DC83F69}" sibTransId="{4F810E26-2B12-4C29-BC2C-967CB920D142}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0AF02-3EAE-4285-867F-93AF02B3C83D}">
      <dsp:nvSpPr>
        <dsp:cNvPr id="0" name=""/>
        <dsp:cNvSpPr/>
      </dsp:nvSpPr>
      <dsp:spPr>
        <a:xfrm>
          <a:off x="0" y="0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Paul Moyse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Chef de projet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Organisation globale de l’équipe</a:t>
          </a:r>
        </a:p>
      </dsp:txBody>
      <dsp:txXfrm>
        <a:off x="953910" y="0"/>
        <a:ext cx="3412718" cy="805844"/>
      </dsp:txXfrm>
    </dsp:sp>
    <dsp:sp modelId="{B8A2310C-9729-43AD-B82F-BCA3AFF90378}">
      <dsp:nvSpPr>
        <dsp:cNvPr id="0" name=""/>
        <dsp:cNvSpPr/>
      </dsp:nvSpPr>
      <dsp:spPr>
        <a:xfrm>
          <a:off x="80584" y="80584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DDBEE-5DCD-4814-94A7-68C9C5873D20}">
      <dsp:nvSpPr>
        <dsp:cNvPr id="0" name=""/>
        <dsp:cNvSpPr/>
      </dsp:nvSpPr>
      <dsp:spPr>
        <a:xfrm>
          <a:off x="0" y="886429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Damien Desmarets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Responsable commerciale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Responsable communication</a:t>
          </a:r>
        </a:p>
      </dsp:txBody>
      <dsp:txXfrm>
        <a:off x="953910" y="886429"/>
        <a:ext cx="3412718" cy="805844"/>
      </dsp:txXfrm>
    </dsp:sp>
    <dsp:sp modelId="{4FFCCC87-3351-4D4B-9ED5-0696245C1232}">
      <dsp:nvSpPr>
        <dsp:cNvPr id="0" name=""/>
        <dsp:cNvSpPr/>
      </dsp:nvSpPr>
      <dsp:spPr>
        <a:xfrm>
          <a:off x="80584" y="967013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B421-2EE9-460F-911C-FBAAD5A9F499}">
      <dsp:nvSpPr>
        <dsp:cNvPr id="0" name=""/>
        <dsp:cNvSpPr/>
      </dsp:nvSpPr>
      <dsp:spPr>
        <a:xfrm>
          <a:off x="0" y="1772858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William </a:t>
          </a:r>
          <a:r>
            <a:rPr lang="fr-FR" sz="1400" b="1" kern="1200" dirty="0" err="1"/>
            <a:t>Ilhe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Programmeur en chef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Responsable de l’architecture logiciel</a:t>
          </a:r>
        </a:p>
      </dsp:txBody>
      <dsp:txXfrm>
        <a:off x="953910" y="1772858"/>
        <a:ext cx="3412718" cy="805844"/>
      </dsp:txXfrm>
    </dsp:sp>
    <dsp:sp modelId="{9E0CE59E-3899-44A9-A029-9F8A39B05C37}">
      <dsp:nvSpPr>
        <dsp:cNvPr id="0" name=""/>
        <dsp:cNvSpPr/>
      </dsp:nvSpPr>
      <dsp:spPr>
        <a:xfrm>
          <a:off x="80584" y="185344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29C2-F500-4737-A2A3-786B6B8A367A}">
      <dsp:nvSpPr>
        <dsp:cNvPr id="0" name=""/>
        <dsp:cNvSpPr/>
      </dsp:nvSpPr>
      <dsp:spPr>
        <a:xfrm>
          <a:off x="0" y="2659287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Arnaud </a:t>
          </a:r>
          <a:r>
            <a:rPr lang="fr-FR" sz="1400" b="1" kern="1200" dirty="0" err="1"/>
            <a:t>Legeas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Administrateur système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Responsable de l’architecture matérielle</a:t>
          </a:r>
        </a:p>
      </dsp:txBody>
      <dsp:txXfrm>
        <a:off x="953910" y="2659287"/>
        <a:ext cx="3412718" cy="805844"/>
      </dsp:txXfrm>
    </dsp:sp>
    <dsp:sp modelId="{3CA7C749-46E5-4F83-8626-44693C4372A2}">
      <dsp:nvSpPr>
        <dsp:cNvPr id="0" name=""/>
        <dsp:cNvSpPr/>
      </dsp:nvSpPr>
      <dsp:spPr>
        <a:xfrm>
          <a:off x="80584" y="273987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71770"/>
          <a:ext cx="4914901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Raspberry</a:t>
          </a:r>
          <a:r>
            <a:rPr lang="fr-FR" sz="1900" kern="1200" dirty="0"/>
            <a:t> Pi model 3 B+</a:t>
          </a:r>
        </a:p>
      </dsp:txBody>
      <dsp:txXfrm>
        <a:off x="23874" y="95644"/>
        <a:ext cx="4867153" cy="441312"/>
      </dsp:txXfrm>
    </dsp:sp>
    <dsp:sp modelId="{862E844E-E9DC-42CF-A4ED-32F8A75B8DBF}">
      <dsp:nvSpPr>
        <dsp:cNvPr id="0" name=""/>
        <dsp:cNvSpPr/>
      </dsp:nvSpPr>
      <dsp:spPr>
        <a:xfrm>
          <a:off x="0" y="5608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Produit final sur modèle 2</a:t>
          </a:r>
        </a:p>
      </dsp:txBody>
      <dsp:txXfrm>
        <a:off x="0" y="560830"/>
        <a:ext cx="4914901" cy="314640"/>
      </dsp:txXfrm>
    </dsp:sp>
    <dsp:sp modelId="{C805FD0F-96B4-49CC-8113-6E153CE78159}">
      <dsp:nvSpPr>
        <dsp:cNvPr id="0" name=""/>
        <dsp:cNvSpPr/>
      </dsp:nvSpPr>
      <dsp:spPr>
        <a:xfrm>
          <a:off x="0" y="8754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ESP 8266</a:t>
          </a:r>
        </a:p>
      </dsp:txBody>
      <dsp:txXfrm>
        <a:off x="23874" y="899344"/>
        <a:ext cx="4867153" cy="441312"/>
      </dsp:txXfrm>
    </dsp:sp>
    <dsp:sp modelId="{941E2C33-79E0-4FCD-A228-7F711EB1AE9C}">
      <dsp:nvSpPr>
        <dsp:cNvPr id="0" name=""/>
        <dsp:cNvSpPr/>
      </dsp:nvSpPr>
      <dsp:spPr>
        <a:xfrm>
          <a:off x="0" y="13645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 err="1"/>
            <a:t>Weemos</a:t>
          </a:r>
          <a:r>
            <a:rPr lang="fr-FR" sz="1500" kern="1200" dirty="0"/>
            <a:t> D1 mini</a:t>
          </a:r>
        </a:p>
      </dsp:txBody>
      <dsp:txXfrm>
        <a:off x="0" y="1364530"/>
        <a:ext cx="4914901" cy="314640"/>
      </dsp:txXfrm>
    </dsp:sp>
    <dsp:sp modelId="{E9DC79DD-C3EC-471A-9693-8A0F483CF050}">
      <dsp:nvSpPr>
        <dsp:cNvPr id="0" name=""/>
        <dsp:cNvSpPr/>
      </dsp:nvSpPr>
      <dsp:spPr>
        <a:xfrm>
          <a:off x="0" y="1679170"/>
          <a:ext cx="4914901" cy="48906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Relai simple</a:t>
          </a:r>
        </a:p>
      </dsp:txBody>
      <dsp:txXfrm>
        <a:off x="23874" y="1703044"/>
        <a:ext cx="4867153" cy="441312"/>
      </dsp:txXfrm>
    </dsp:sp>
    <dsp:sp modelId="{E8B82947-536C-4486-B847-D8645F824AAD}">
      <dsp:nvSpPr>
        <dsp:cNvPr id="0" name=""/>
        <dsp:cNvSpPr/>
      </dsp:nvSpPr>
      <dsp:spPr>
        <a:xfrm>
          <a:off x="0" y="21682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Relai 10A – 230V</a:t>
          </a:r>
        </a:p>
      </dsp:txBody>
      <dsp:txXfrm>
        <a:off x="0" y="2168230"/>
        <a:ext cx="4914901" cy="314640"/>
      </dsp:txXfrm>
    </dsp:sp>
    <dsp:sp modelId="{1EF9DEB4-4F87-4A97-9219-0B07AF6ADB53}">
      <dsp:nvSpPr>
        <dsp:cNvPr id="0" name=""/>
        <dsp:cNvSpPr/>
      </dsp:nvSpPr>
      <dsp:spPr>
        <a:xfrm>
          <a:off x="0" y="24828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Capteur de température &amp; humidité</a:t>
          </a:r>
        </a:p>
      </dsp:txBody>
      <dsp:txXfrm>
        <a:off x="23874" y="2506744"/>
        <a:ext cx="4867153" cy="441312"/>
      </dsp:txXfrm>
    </dsp:sp>
    <dsp:sp modelId="{426855F3-ADCB-43B3-903B-5C938D577EEA}">
      <dsp:nvSpPr>
        <dsp:cNvPr id="0" name=""/>
        <dsp:cNvSpPr/>
      </dsp:nvSpPr>
      <dsp:spPr>
        <a:xfrm>
          <a:off x="0" y="29719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DHT 22</a:t>
          </a:r>
        </a:p>
      </dsp:txBody>
      <dsp:txXfrm>
        <a:off x="0" y="2971930"/>
        <a:ext cx="4914901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71770"/>
          <a:ext cx="4914901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Raspbian</a:t>
          </a:r>
          <a:endParaRPr lang="fr-FR" sz="1900" kern="1200" dirty="0"/>
        </a:p>
      </dsp:txBody>
      <dsp:txXfrm>
        <a:off x="23874" y="95644"/>
        <a:ext cx="4867153" cy="441312"/>
      </dsp:txXfrm>
    </dsp:sp>
    <dsp:sp modelId="{862E844E-E9DC-42CF-A4ED-32F8A75B8DBF}">
      <dsp:nvSpPr>
        <dsp:cNvPr id="0" name=""/>
        <dsp:cNvSpPr/>
      </dsp:nvSpPr>
      <dsp:spPr>
        <a:xfrm>
          <a:off x="0" y="5608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Version adapté de linux </a:t>
          </a:r>
          <a:r>
            <a:rPr lang="fr-FR" sz="1500" kern="1200" dirty="0" err="1"/>
            <a:t>debian</a:t>
          </a:r>
          <a:endParaRPr lang="fr-FR" sz="1500" kern="1200" dirty="0"/>
        </a:p>
      </dsp:txBody>
      <dsp:txXfrm>
        <a:off x="0" y="560830"/>
        <a:ext cx="4914901" cy="314640"/>
      </dsp:txXfrm>
    </dsp:sp>
    <dsp:sp modelId="{C805FD0F-96B4-49CC-8113-6E153CE78159}">
      <dsp:nvSpPr>
        <dsp:cNvPr id="0" name=""/>
        <dsp:cNvSpPr/>
      </dsp:nvSpPr>
      <dsp:spPr>
        <a:xfrm>
          <a:off x="0" y="8754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Programmation</a:t>
          </a:r>
          <a:r>
            <a:rPr lang="fr-FR" sz="1900" kern="1200" baseline="0" dirty="0"/>
            <a:t> C</a:t>
          </a:r>
          <a:endParaRPr lang="fr-FR" sz="1900" kern="1200" dirty="0"/>
        </a:p>
      </dsp:txBody>
      <dsp:txXfrm>
        <a:off x="23874" y="899344"/>
        <a:ext cx="4867153" cy="441312"/>
      </dsp:txXfrm>
    </dsp:sp>
    <dsp:sp modelId="{941E2C33-79E0-4FCD-A228-7F711EB1AE9C}">
      <dsp:nvSpPr>
        <dsp:cNvPr id="0" name=""/>
        <dsp:cNvSpPr/>
      </dsp:nvSpPr>
      <dsp:spPr>
        <a:xfrm>
          <a:off x="0" y="13645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Utilisation de fork</a:t>
          </a:r>
        </a:p>
      </dsp:txBody>
      <dsp:txXfrm>
        <a:off x="0" y="1364530"/>
        <a:ext cx="4914901" cy="314640"/>
      </dsp:txXfrm>
    </dsp:sp>
    <dsp:sp modelId="{E9DC79DD-C3EC-471A-9693-8A0F483CF050}">
      <dsp:nvSpPr>
        <dsp:cNvPr id="0" name=""/>
        <dsp:cNvSpPr/>
      </dsp:nvSpPr>
      <dsp:spPr>
        <a:xfrm>
          <a:off x="0" y="1679170"/>
          <a:ext cx="4914901" cy="48906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Wifi en mode AP</a:t>
          </a:r>
        </a:p>
      </dsp:txBody>
      <dsp:txXfrm>
        <a:off x="23874" y="1703044"/>
        <a:ext cx="4867153" cy="441312"/>
      </dsp:txXfrm>
    </dsp:sp>
    <dsp:sp modelId="{E8B82947-536C-4486-B847-D8645F824AAD}">
      <dsp:nvSpPr>
        <dsp:cNvPr id="0" name=""/>
        <dsp:cNvSpPr/>
      </dsp:nvSpPr>
      <dsp:spPr>
        <a:xfrm>
          <a:off x="0" y="21682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Access point – La </a:t>
          </a:r>
          <a:r>
            <a:rPr lang="fr-FR" sz="1500" kern="1200" dirty="0" err="1"/>
            <a:t>Raspberry</a:t>
          </a:r>
          <a:r>
            <a:rPr lang="fr-FR" sz="1500" kern="1200" dirty="0"/>
            <a:t> est en mode routeur</a:t>
          </a:r>
        </a:p>
      </dsp:txBody>
      <dsp:txXfrm>
        <a:off x="0" y="2168230"/>
        <a:ext cx="4914901" cy="314640"/>
      </dsp:txXfrm>
    </dsp:sp>
    <dsp:sp modelId="{1EF9DEB4-4F87-4A97-9219-0B07AF6ADB53}">
      <dsp:nvSpPr>
        <dsp:cNvPr id="0" name=""/>
        <dsp:cNvSpPr/>
      </dsp:nvSpPr>
      <dsp:spPr>
        <a:xfrm>
          <a:off x="0" y="24828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Création d’un utilisateur dédié</a:t>
          </a:r>
        </a:p>
      </dsp:txBody>
      <dsp:txXfrm>
        <a:off x="23874" y="2506744"/>
        <a:ext cx="4867153" cy="441312"/>
      </dsp:txXfrm>
    </dsp:sp>
    <dsp:sp modelId="{426855F3-ADCB-43B3-903B-5C938D577EEA}">
      <dsp:nvSpPr>
        <dsp:cNvPr id="0" name=""/>
        <dsp:cNvSpPr/>
      </dsp:nvSpPr>
      <dsp:spPr>
        <a:xfrm>
          <a:off x="0" y="29719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Nommé « </a:t>
          </a:r>
          <a:r>
            <a:rPr lang="fr-FR" sz="1500" kern="1200" dirty="0" err="1"/>
            <a:t>isen</a:t>
          </a:r>
          <a:r>
            <a:rPr lang="fr-FR" sz="1500" kern="1200" dirty="0"/>
            <a:t> »</a:t>
          </a:r>
        </a:p>
      </dsp:txBody>
      <dsp:txXfrm>
        <a:off x="0" y="2971930"/>
        <a:ext cx="4914901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Modulable</a:t>
          </a:r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N clients : aucune limite</a:t>
          </a:r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Léger</a:t>
          </a:r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Utilisation des performances limités</a:t>
          </a:r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Ecologique</a:t>
          </a:r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Régulation du chauffage </a:t>
          </a:r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Portatif</a:t>
          </a:r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Utilisation du réseau </a:t>
          </a:r>
          <a:r>
            <a:rPr lang="fr-FR" sz="1500" kern="1200" dirty="0" err="1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Economique</a:t>
          </a:r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Solution la moins chère du marché en France</a:t>
          </a:r>
        </a:p>
      </dsp:txBody>
      <dsp:txXfrm>
        <a:off x="0" y="3789417"/>
        <a:ext cx="4482407" cy="314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C79DD-C3EC-471A-9693-8A0F483CF050}">
      <dsp:nvSpPr>
        <dsp:cNvPr id="0" name=""/>
        <dsp:cNvSpPr/>
      </dsp:nvSpPr>
      <dsp:spPr>
        <a:xfrm>
          <a:off x="0" y="2613"/>
          <a:ext cx="5076732" cy="5662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Ecologique</a:t>
          </a:r>
        </a:p>
      </dsp:txBody>
      <dsp:txXfrm>
        <a:off x="27644" y="30257"/>
        <a:ext cx="5021444" cy="510992"/>
      </dsp:txXfrm>
    </dsp:sp>
    <dsp:sp modelId="{E8B82947-536C-4486-B847-D8645F824AAD}">
      <dsp:nvSpPr>
        <dsp:cNvPr id="0" name=""/>
        <dsp:cNvSpPr/>
      </dsp:nvSpPr>
      <dsp:spPr>
        <a:xfrm>
          <a:off x="0" y="568893"/>
          <a:ext cx="507673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 dirty="0"/>
            <a:t>Utilisation de technologie ancienne génération</a:t>
          </a:r>
        </a:p>
      </dsp:txBody>
      <dsp:txXfrm>
        <a:off x="0" y="568893"/>
        <a:ext cx="5076732" cy="364320"/>
      </dsp:txXfrm>
    </dsp:sp>
    <dsp:sp modelId="{1EF9DEB4-4F87-4A97-9219-0B07AF6ADB53}">
      <dsp:nvSpPr>
        <dsp:cNvPr id="0" name=""/>
        <dsp:cNvSpPr/>
      </dsp:nvSpPr>
      <dsp:spPr>
        <a:xfrm>
          <a:off x="0" y="933213"/>
          <a:ext cx="5076732" cy="56628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Portatif</a:t>
          </a:r>
        </a:p>
      </dsp:txBody>
      <dsp:txXfrm>
        <a:off x="27644" y="960857"/>
        <a:ext cx="5021444" cy="510992"/>
      </dsp:txXfrm>
    </dsp:sp>
    <dsp:sp modelId="{426855F3-ADCB-43B3-903B-5C938D577EEA}">
      <dsp:nvSpPr>
        <dsp:cNvPr id="0" name=""/>
        <dsp:cNvSpPr/>
      </dsp:nvSpPr>
      <dsp:spPr>
        <a:xfrm>
          <a:off x="0" y="1499493"/>
          <a:ext cx="507673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 dirty="0"/>
            <a:t>4 cm x 2 cm</a:t>
          </a:r>
        </a:p>
      </dsp:txBody>
      <dsp:txXfrm>
        <a:off x="0" y="1499493"/>
        <a:ext cx="5076732" cy="364320"/>
      </dsp:txXfrm>
    </dsp:sp>
    <dsp:sp modelId="{201E302C-39B4-4640-9241-0BC6CCF80B72}">
      <dsp:nvSpPr>
        <dsp:cNvPr id="0" name=""/>
        <dsp:cNvSpPr/>
      </dsp:nvSpPr>
      <dsp:spPr>
        <a:xfrm>
          <a:off x="0" y="1863813"/>
          <a:ext cx="5076732" cy="56628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Economique</a:t>
          </a:r>
        </a:p>
      </dsp:txBody>
      <dsp:txXfrm>
        <a:off x="27644" y="1891457"/>
        <a:ext cx="5021444" cy="510992"/>
      </dsp:txXfrm>
    </dsp:sp>
    <dsp:sp modelId="{AE691AC5-A892-4D2E-9A04-3713679C63B2}">
      <dsp:nvSpPr>
        <dsp:cNvPr id="0" name=""/>
        <dsp:cNvSpPr/>
      </dsp:nvSpPr>
      <dsp:spPr>
        <a:xfrm>
          <a:off x="0" y="2430093"/>
          <a:ext cx="507673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 dirty="0"/>
            <a:t>Coût à l’achat : ~0,5€</a:t>
          </a:r>
        </a:p>
      </dsp:txBody>
      <dsp:txXfrm>
        <a:off x="0" y="2430093"/>
        <a:ext cx="5076732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7558B-4A07-4A80-B058-C823D38CAB1F}">
      <dsp:nvSpPr>
        <dsp:cNvPr id="0" name=""/>
        <dsp:cNvSpPr/>
      </dsp:nvSpPr>
      <dsp:spPr>
        <a:xfrm rot="5400000">
          <a:off x="-170869" y="171689"/>
          <a:ext cx="1139130" cy="797391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</a:t>
          </a:r>
        </a:p>
      </dsp:txBody>
      <dsp:txXfrm rot="-5400000">
        <a:off x="1" y="399516"/>
        <a:ext cx="797391" cy="341739"/>
      </dsp:txXfrm>
    </dsp:sp>
    <dsp:sp modelId="{355926CB-F748-4E4F-840C-07AA4E668C88}">
      <dsp:nvSpPr>
        <dsp:cNvPr id="0" name=""/>
        <dsp:cNvSpPr/>
      </dsp:nvSpPr>
      <dsp:spPr>
        <a:xfrm rot="5400000">
          <a:off x="3474940" y="-2676729"/>
          <a:ext cx="740434" cy="6095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Essai de connexion vers la PI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Si réussi, récupération des données</a:t>
          </a:r>
        </a:p>
      </dsp:txBody>
      <dsp:txXfrm rot="-5400000">
        <a:off x="797391" y="36965"/>
        <a:ext cx="6059388" cy="668144"/>
      </dsp:txXfrm>
    </dsp:sp>
    <dsp:sp modelId="{EDD71654-F369-432A-896E-659C2B553F64}">
      <dsp:nvSpPr>
        <dsp:cNvPr id="0" name=""/>
        <dsp:cNvSpPr/>
      </dsp:nvSpPr>
      <dsp:spPr>
        <a:xfrm rot="5400000">
          <a:off x="-170869" y="1108370"/>
          <a:ext cx="1139130" cy="797391"/>
        </a:xfrm>
        <a:prstGeom prst="chevron">
          <a:avLst/>
        </a:prstGeom>
        <a:solidFill>
          <a:schemeClr val="accent3">
            <a:shade val="80000"/>
            <a:hueOff val="148307"/>
            <a:satOff val="-18770"/>
            <a:lumOff val="16984"/>
            <a:alphaOff val="0"/>
          </a:schemeClr>
        </a:solidFill>
        <a:ln w="12700" cap="flat" cmpd="sng" algn="ctr">
          <a:solidFill>
            <a:schemeClr val="accent3">
              <a:shade val="80000"/>
              <a:hueOff val="148307"/>
              <a:satOff val="-18770"/>
              <a:lumOff val="16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2</a:t>
          </a:r>
        </a:p>
      </dsp:txBody>
      <dsp:txXfrm rot="-5400000">
        <a:off x="1" y="1336197"/>
        <a:ext cx="797391" cy="341739"/>
      </dsp:txXfrm>
    </dsp:sp>
    <dsp:sp modelId="{13AC03BA-44DF-444A-AA51-169BCCF0BD78}">
      <dsp:nvSpPr>
        <dsp:cNvPr id="0" name=""/>
        <dsp:cNvSpPr/>
      </dsp:nvSpPr>
      <dsp:spPr>
        <a:xfrm rot="5400000">
          <a:off x="3474940" y="-1740048"/>
          <a:ext cx="740434" cy="6095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148307"/>
              <a:satOff val="-18770"/>
              <a:lumOff val="16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Envoi des données vers la PI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Attente de réception d’ordre</a:t>
          </a:r>
        </a:p>
      </dsp:txBody>
      <dsp:txXfrm rot="-5400000">
        <a:off x="797391" y="973646"/>
        <a:ext cx="6059388" cy="668144"/>
      </dsp:txXfrm>
    </dsp:sp>
    <dsp:sp modelId="{B93F2AA4-48A8-43CE-A8AB-C6B420FBC21D}">
      <dsp:nvSpPr>
        <dsp:cNvPr id="0" name=""/>
        <dsp:cNvSpPr/>
      </dsp:nvSpPr>
      <dsp:spPr>
        <a:xfrm rot="5400000">
          <a:off x="-170869" y="2045051"/>
          <a:ext cx="1139130" cy="797391"/>
        </a:xfrm>
        <a:prstGeom prst="chevron">
          <a:avLst/>
        </a:prstGeom>
        <a:solidFill>
          <a:schemeClr val="accent3">
            <a:shade val="80000"/>
            <a:hueOff val="296614"/>
            <a:satOff val="-37540"/>
            <a:lumOff val="33968"/>
            <a:alphaOff val="0"/>
          </a:schemeClr>
        </a:solidFill>
        <a:ln w="12700" cap="flat" cmpd="sng" algn="ctr">
          <a:solidFill>
            <a:schemeClr val="accent3">
              <a:shade val="80000"/>
              <a:hueOff val="296614"/>
              <a:satOff val="-37540"/>
              <a:lumOff val="339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3</a:t>
          </a:r>
        </a:p>
      </dsp:txBody>
      <dsp:txXfrm rot="-5400000">
        <a:off x="1" y="2272878"/>
        <a:ext cx="797391" cy="341739"/>
      </dsp:txXfrm>
    </dsp:sp>
    <dsp:sp modelId="{BC99CCAD-8B15-4D35-A6D4-47B69758BD54}">
      <dsp:nvSpPr>
        <dsp:cNvPr id="0" name=""/>
        <dsp:cNvSpPr/>
      </dsp:nvSpPr>
      <dsp:spPr>
        <a:xfrm rot="5400000">
          <a:off x="3474940" y="-803367"/>
          <a:ext cx="740434" cy="6095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296614"/>
              <a:satOff val="-37540"/>
              <a:lumOff val="339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Traitement et interprétation de l’ordre reçu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Déconnexion du serveur PI</a:t>
          </a:r>
        </a:p>
      </dsp:txBody>
      <dsp:txXfrm rot="-5400000">
        <a:off x="797391" y="1910327"/>
        <a:ext cx="6059388" cy="668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3952"/>
          <a:ext cx="4700848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Hébergée sur la </a:t>
          </a:r>
          <a:r>
            <a:rPr lang="fr-FR" sz="1900" kern="1200" dirty="0" err="1"/>
            <a:t>RaspBerry</a:t>
          </a:r>
          <a:endParaRPr lang="fr-FR" sz="1900" kern="1200" dirty="0"/>
        </a:p>
      </dsp:txBody>
      <dsp:txXfrm>
        <a:off x="23874" y="27826"/>
        <a:ext cx="4653100" cy="441312"/>
      </dsp:txXfrm>
    </dsp:sp>
    <dsp:sp modelId="{862E844E-E9DC-42CF-A4ED-32F8A75B8DBF}">
      <dsp:nvSpPr>
        <dsp:cNvPr id="0" name=""/>
        <dsp:cNvSpPr/>
      </dsp:nvSpPr>
      <dsp:spPr>
        <a:xfrm>
          <a:off x="0" y="493012"/>
          <a:ext cx="470084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Récupération des variables en BDD</a:t>
          </a:r>
        </a:p>
      </dsp:txBody>
      <dsp:txXfrm>
        <a:off x="0" y="493012"/>
        <a:ext cx="4700848" cy="314640"/>
      </dsp:txXfrm>
    </dsp:sp>
    <dsp:sp modelId="{C805FD0F-96B4-49CC-8113-6E153CE78159}">
      <dsp:nvSpPr>
        <dsp:cNvPr id="0" name=""/>
        <dsp:cNvSpPr/>
      </dsp:nvSpPr>
      <dsp:spPr>
        <a:xfrm>
          <a:off x="0" y="807652"/>
          <a:ext cx="4700848" cy="48906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Responsive design</a:t>
          </a:r>
        </a:p>
      </dsp:txBody>
      <dsp:txXfrm>
        <a:off x="23874" y="831526"/>
        <a:ext cx="4653100" cy="441312"/>
      </dsp:txXfrm>
    </dsp:sp>
    <dsp:sp modelId="{941E2C33-79E0-4FCD-A228-7F711EB1AE9C}">
      <dsp:nvSpPr>
        <dsp:cNvPr id="0" name=""/>
        <dsp:cNvSpPr/>
      </dsp:nvSpPr>
      <dsp:spPr>
        <a:xfrm>
          <a:off x="0" y="1296712"/>
          <a:ext cx="470084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Basé sur une architecture </a:t>
          </a:r>
          <a:r>
            <a:rPr lang="fr-FR" sz="1500" kern="1200" dirty="0" err="1"/>
            <a:t>bootstrap</a:t>
          </a:r>
          <a:endParaRPr lang="fr-FR" sz="1500" kern="1200" dirty="0"/>
        </a:p>
      </dsp:txBody>
      <dsp:txXfrm>
        <a:off x="0" y="1296712"/>
        <a:ext cx="4700848" cy="314640"/>
      </dsp:txXfrm>
    </dsp:sp>
    <dsp:sp modelId="{E9DC79DD-C3EC-471A-9693-8A0F483CF050}">
      <dsp:nvSpPr>
        <dsp:cNvPr id="0" name=""/>
        <dsp:cNvSpPr/>
      </dsp:nvSpPr>
      <dsp:spPr>
        <a:xfrm>
          <a:off x="0" y="1611352"/>
          <a:ext cx="4700848" cy="48906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HTML / PHP / JavaScript</a:t>
          </a:r>
        </a:p>
      </dsp:txBody>
      <dsp:txXfrm>
        <a:off x="23874" y="1635226"/>
        <a:ext cx="4653100" cy="441312"/>
      </dsp:txXfrm>
    </dsp:sp>
    <dsp:sp modelId="{E8B82947-536C-4486-B847-D8645F824AAD}">
      <dsp:nvSpPr>
        <dsp:cNvPr id="0" name=""/>
        <dsp:cNvSpPr/>
      </dsp:nvSpPr>
      <dsp:spPr>
        <a:xfrm>
          <a:off x="0" y="2100412"/>
          <a:ext cx="470084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Utilisation de </a:t>
          </a:r>
          <a:r>
            <a:rPr lang="fr-FR" sz="1500" kern="1200" dirty="0" err="1"/>
            <a:t>PDO_mysql</a:t>
          </a:r>
          <a:endParaRPr lang="fr-FR" sz="1500" kern="1200" dirty="0"/>
        </a:p>
      </dsp:txBody>
      <dsp:txXfrm>
        <a:off x="0" y="2100412"/>
        <a:ext cx="4700848" cy="314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124886"/>
          <a:ext cx="6138950" cy="4633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Gestion de plusieurs chauffages par un actionneur</a:t>
          </a:r>
        </a:p>
      </dsp:txBody>
      <dsp:txXfrm>
        <a:off x="22617" y="147503"/>
        <a:ext cx="6093716" cy="418086"/>
      </dsp:txXfrm>
    </dsp:sp>
    <dsp:sp modelId="{862E844E-E9DC-42CF-A4ED-32F8A75B8DBF}">
      <dsp:nvSpPr>
        <dsp:cNvPr id="0" name=""/>
        <dsp:cNvSpPr/>
      </dsp:nvSpPr>
      <dsp:spPr>
        <a:xfrm>
          <a:off x="0" y="58820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Fonction trop complexe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Manque de temps</a:t>
          </a:r>
        </a:p>
      </dsp:txBody>
      <dsp:txXfrm>
        <a:off x="0" y="588206"/>
        <a:ext cx="6138950" cy="521640"/>
      </dsp:txXfrm>
    </dsp:sp>
    <dsp:sp modelId="{C805FD0F-96B4-49CC-8113-6E153CE78159}">
      <dsp:nvSpPr>
        <dsp:cNvPr id="0" name=""/>
        <dsp:cNvSpPr/>
      </dsp:nvSpPr>
      <dsp:spPr>
        <a:xfrm>
          <a:off x="0" y="1109846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des trames de contrôle</a:t>
          </a:r>
        </a:p>
      </dsp:txBody>
      <dsp:txXfrm>
        <a:off x="22617" y="1132463"/>
        <a:ext cx="6093716" cy="418086"/>
      </dsp:txXfrm>
    </dsp:sp>
    <dsp:sp modelId="{941E2C33-79E0-4FCD-A228-7F711EB1AE9C}">
      <dsp:nvSpPr>
        <dsp:cNvPr id="0" name=""/>
        <dsp:cNvSpPr/>
      </dsp:nvSpPr>
      <dsp:spPr>
        <a:xfrm>
          <a:off x="0" y="157316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Déconnexions intempestives des actionneurs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Processus fils en boucle infini</a:t>
          </a:r>
        </a:p>
      </dsp:txBody>
      <dsp:txXfrm>
        <a:off x="0" y="1573166"/>
        <a:ext cx="6138950" cy="521640"/>
      </dsp:txXfrm>
    </dsp:sp>
    <dsp:sp modelId="{E9DC79DD-C3EC-471A-9693-8A0F483CF050}">
      <dsp:nvSpPr>
        <dsp:cNvPr id="0" name=""/>
        <dsp:cNvSpPr/>
      </dsp:nvSpPr>
      <dsp:spPr>
        <a:xfrm>
          <a:off x="0" y="2094806"/>
          <a:ext cx="6138950" cy="46332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Traitement des trames TCP</a:t>
          </a:r>
        </a:p>
      </dsp:txBody>
      <dsp:txXfrm>
        <a:off x="22617" y="2117423"/>
        <a:ext cx="6093716" cy="418086"/>
      </dsp:txXfrm>
    </dsp:sp>
    <dsp:sp modelId="{E8B82947-536C-4486-B847-D8645F824AAD}">
      <dsp:nvSpPr>
        <dsp:cNvPr id="0" name=""/>
        <dsp:cNvSpPr/>
      </dsp:nvSpPr>
      <dsp:spPr>
        <a:xfrm>
          <a:off x="0" y="255812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Perte d’informations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Chevauchement de trame</a:t>
          </a:r>
        </a:p>
      </dsp:txBody>
      <dsp:txXfrm>
        <a:off x="0" y="2558126"/>
        <a:ext cx="6138950" cy="521640"/>
      </dsp:txXfrm>
    </dsp:sp>
    <dsp:sp modelId="{1EF9DEB4-4F87-4A97-9219-0B07AF6ADB53}">
      <dsp:nvSpPr>
        <dsp:cNvPr id="0" name=""/>
        <dsp:cNvSpPr/>
      </dsp:nvSpPr>
      <dsp:spPr>
        <a:xfrm>
          <a:off x="0" y="3079767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Utilisation de mémoire partagée</a:t>
          </a:r>
        </a:p>
      </dsp:txBody>
      <dsp:txXfrm>
        <a:off x="22617" y="3102384"/>
        <a:ext cx="6093716" cy="418086"/>
      </dsp:txXfrm>
    </dsp:sp>
    <dsp:sp modelId="{426855F3-ADCB-43B3-903B-5C938D577EEA}">
      <dsp:nvSpPr>
        <dsp:cNvPr id="0" name=""/>
        <dsp:cNvSpPr/>
      </dsp:nvSpPr>
      <dsp:spPr>
        <a:xfrm>
          <a:off x="0" y="3543087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Utilisation de plusieurs méthode d’échange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Choix d’un segment partagé</a:t>
          </a:r>
        </a:p>
      </dsp:txBody>
      <dsp:txXfrm>
        <a:off x="0" y="3543087"/>
        <a:ext cx="6138950" cy="52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21/12/2019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21/12/2019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37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3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8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29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96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55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5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67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1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22.jpeg"/><Relationship Id="rId10" Type="http://schemas.microsoft.com/office/2007/relationships/diagramDrawing" Target="../diagrams/drawing2.xml"/><Relationship Id="rId4" Type="http://schemas.microsoft.com/office/2007/relationships/hdphoto" Target="../media/hdphoto2.wdp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>
                <a:solidFill>
                  <a:schemeClr val="bg1"/>
                </a:solidFill>
              </a:rPr>
              <a:t>Cobox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6519DA-019A-4FE5-834A-BF0A7660B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277" y="26455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donnée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05893"/>
              </p:ext>
            </p:extLst>
          </p:nvPr>
        </p:nvGraphicFramePr>
        <p:xfrm>
          <a:off x="1776845" y="192501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Id de l’actionneur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humidité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53,21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Trame cliente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8" y="3528890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Trame serveur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8605"/>
              </p:ext>
            </p:extLst>
          </p:nvPr>
        </p:nvGraphicFramePr>
        <p:xfrm>
          <a:off x="1776844" y="431180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Bit de 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646426" y="5153890"/>
            <a:ext cx="43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Je suis en vie, passes le GPIO 3 à l’état 1 »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4209" y="2830980"/>
            <a:ext cx="5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Je suis l’actionneur 1, il fait 23,52° et 53,21% d’humidité »</a:t>
            </a:r>
          </a:p>
        </p:txBody>
      </p:sp>
    </p:spTree>
    <p:extLst>
      <p:ext uri="{BB962C8B-B14F-4D97-AF65-F5344CB8AC3E}">
        <p14:creationId xmlns:p14="http://schemas.microsoft.com/office/powerpoint/2010/main" val="22474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Logiciel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content.fcdg2-1.fna.fbcdn.net/v/t1.15752-9/79886263_563974091105948_4557356176781606912_n.png?_nc_cat=102&amp;_nc_ohc=OYpEWQ2fB0AAQlCnZupoPwxtFuhqsYKWdg0qPXe7eAe_ESDtGs2shRu3Q&amp;_nc_ht=scontent.fcdg2-1.fna&amp;oh=c74bb93c95756f12c1dcfd52ed12a203&amp;oe=5E79E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34" y="1753245"/>
            <a:ext cx="6931423" cy="450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98888822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5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Actionneur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Captor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655415939"/>
              </p:ext>
            </p:extLst>
          </p:nvPr>
        </p:nvGraphicFramePr>
        <p:xfrm>
          <a:off x="228599" y="2551768"/>
          <a:ext cx="5076732" cy="279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lh3.googleusercontent.com/mAkn39wzXsP9xHntAlhZIOxtzdmOGNFSIK7W4r7AYfbqXrV3TY6MJ-trru7t17FdT1iLXyAhUirS2pgZ-ZvoRbeflGKUcI-u9cFqDxfkwiyWpGNdo3ID2kJbYw5O6zxWmbS7YD_37Bst3kiTGYrKBuB60S5nRV9-EDYKfulXXZnCj99NKUZrimvpAoF5RsVURrQg1EI6r46hktnWUSij0ZH-Xc0100FmmBWJYVDEGedhNeJQHgRVHUJ5BQkmz0-RiCu2a1zsOHTgPMgzEPHO_980JN56RSO8_vksphpwlhMkrEsdKDJ3LBu24fE_bikNAoRbH1WbB1HtqvOgNukxlLrctRBUdFGkEn3iaEFiMhROGT6t0WpDp9OhgBWpM7LqclDn0fbc_KjID7JhNVPGLRMn-yKZNtdyIBT4Tiwc9nX17pl2YcyTBbVJ9wa3ddTZXbYWdTDEJiopl9kcZN4Ga33bJ_0NxxwujV6odigssEYoDOXco1G-6HQ2Pjvq9yqwXl3OsKODnJGZJWs-k-yksi-Wfr85cliTRl4TBW8GkLOfxDP4PI65HUxjsRCxQDA7h7HtM7wfX6esr02gCk8295BgT58y73z459pTfOhvILF7Tp5HkFJAC8Q24rUdsZ5yW8zJ7mm0ulkR88hEiFLEaAOHX_GxFY3U6yi1Kv0KH1jfLBa9P_67uQ=w1881-h888-n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0" t="6763" r="38511" b="34252"/>
          <a:stretch/>
        </p:blipFill>
        <p:spPr bwMode="auto">
          <a:xfrm>
            <a:off x="6014690" y="1369482"/>
            <a:ext cx="2630546" cy="23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-LsgmfvH8XLa3zYN-o_5xJ5pXdqf5VdFIiqi86PzwXo91ojaoXKRVCrjFMKei2TtpGD-vLlOfk5k744x6Wn83rHp3ItmimpMCrLaJyJ2JS2MnQDlRgWdQSg88lKgTn6W-m9uy-IYo9IGv9o2J19VkmI4sI-Jx79Nue7giuc7CT9Ak7Akt-L9GzZGGzKupuS0keUuFnoQHQFmdzbG3PHTxl8sYXs3o4Acu7OsrGtj9P51vNzozyqTKCP0DuSkPYM_O6XslvSxr3NOXB8fIRzcFVuFDR1VO5N3XsqtEQXfdDCIn5IgGP2b22XvR4Q3Z9XPd0bMwvEzKm53OwcTL2tKGlhtpuf22--rB1wgHFWDqwLIcxhfXOcNeZV1qPtteMX3qbUPPwr9vmfjDqSgMZa54a3Whe0sSybxaLhRfo37QYSc2QU6GDdhfAnzUEqVsZii0tFo6qn16ex49uFnnX1xGzYuo4fvPOJL23oe8Yr-Bstvk56Jrx8wDT7flIqZraqLpA2-LsCH-W48BmRat8pZEC-T3-aPwIPT0gVux2mva_3DjS9RIeh9Dz-y2xRqD0enUhsCS-ugQCIsPkot-0xYX_SF_U5cFzzLQOiqefNvOqtyC2E-f5VBQPOUJMVUJhV5_wE19FkAtL05K59jQFEZP4aMdm_CSmby-oe5EraUVDZrreGGCN-pQ=w1881-h888-n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t="9798" r="31410" b="26935"/>
          <a:stretch/>
        </p:blipFill>
        <p:spPr bwMode="auto">
          <a:xfrm>
            <a:off x="7425757" y="3934164"/>
            <a:ext cx="3938928" cy="2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729343" y="2461336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 8266 : </a:t>
            </a:r>
            <a:r>
              <a:rPr lang="fr-F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Weemos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D1 mini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5113100" y="5154896"/>
            <a:ext cx="2312657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DHT 22 : Température </a:t>
            </a:r>
          </a:p>
          <a:p>
            <a:pPr algn="ctr" rtl="0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humidité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Actionneur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Captor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lh3.googleusercontent.com/mAkn39wzXsP9xHntAlhZIOxtzdmOGNFSIK7W4r7AYfbqXrV3TY6MJ-trru7t17FdT1iLXyAhUirS2pgZ-ZvoRbeflGKUcI-u9cFqDxfkwiyWpGNdo3ID2kJbYw5O6zxWmbS7YD_37Bst3kiTGYrKBuB60S5nRV9-EDYKfulXXZnCj99NKUZrimvpAoF5RsVURrQg1EI6r46hktnWUSij0ZH-Xc0100FmmBWJYVDEGedhNeJQHgRVHUJ5BQkmz0-RiCu2a1zsOHTgPMgzEPHO_980JN56RSO8_vksphpwlhMkrEsdKDJ3LBu24fE_bikNAoRbH1WbB1HtqvOgNukxlLrctRBUdFGkEn3iaEFiMhROGT6t0WpDp9OhgBWpM7LqclDn0fbc_KjID7JhNVPGLRMn-yKZNtdyIBT4Tiwc9nX17pl2YcyTBbVJ9wa3ddTZXbYWdTDEJiopl9kcZN4Ga33bJ_0NxxwujV6odigssEYoDOXco1G-6HQ2Pjvq9yqwXl3OsKODnJGZJWs-k-yksi-Wfr85cliTRl4TBW8GkLOfxDP4PI65HUxjsRCxQDA7h7HtM7wfX6esr02gCk8295BgT58y73z459pTfOhvILF7Tp5HkFJAC8Q24rUdsZ5yW8zJ7mm0ulkR88hEiFLEaAOHX_GxFY3U6yi1Kv0KH1jfLBa9P_67uQ=w1881-h888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0" t="6763" r="38511" b="34252"/>
          <a:stretch/>
        </p:blipFill>
        <p:spPr bwMode="auto">
          <a:xfrm>
            <a:off x="8576915" y="2560107"/>
            <a:ext cx="2630546" cy="23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743112524"/>
              </p:ext>
            </p:extLst>
          </p:nvPr>
        </p:nvGraphicFramePr>
        <p:xfrm>
          <a:off x="822325" y="2388657"/>
          <a:ext cx="6892925" cy="301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5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Viewer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IHM Web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29101852"/>
              </p:ext>
            </p:extLst>
          </p:nvPr>
        </p:nvGraphicFramePr>
        <p:xfrm>
          <a:off x="228599" y="2576945"/>
          <a:ext cx="4700848" cy="241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2700" y="1911928"/>
            <a:ext cx="6870700" cy="37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Démonstration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6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996739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Difficultés rencontrées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94914874"/>
              </p:ext>
            </p:extLst>
          </p:nvPr>
        </p:nvGraphicFramePr>
        <p:xfrm>
          <a:off x="228599" y="2044932"/>
          <a:ext cx="6138950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à coins arrondis 1"/>
          <p:cNvSpPr/>
          <p:nvPr/>
        </p:nvSpPr>
        <p:spPr>
          <a:xfrm>
            <a:off x="7538690" y="2003369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Modification de la structure logicielle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538690" y="3452555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Création d’un système de contrôle de signe de vie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538690" y="4901741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Adaptation des méthode de transmission</a:t>
            </a:r>
          </a:p>
        </p:txBody>
      </p:sp>
    </p:spTree>
    <p:extLst>
      <p:ext uri="{BB962C8B-B14F-4D97-AF65-F5344CB8AC3E}">
        <p14:creationId xmlns:p14="http://schemas.microsoft.com/office/powerpoint/2010/main" val="7262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marché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4375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Forte demande liée au prix fort abordable, et l’intéressement croissant pour la domotique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redondance possible avec une seconde infrastructure de secours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Duplication envisagée vers la supervision des portes / fenêtres, climatisation et électroménager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P spid="10" grpId="0"/>
      <p:bldP spid="12" grpId="0"/>
      <p:bldP spid="13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COBOX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 Contrôle et supervision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Température d’un foyer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Actionneurs distants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/>
              <a:t>        Centrale de domotique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Archivage + affichage 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Wi-Fi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22BDB6-A85E-42A9-806C-255D017E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5272476"/>
            <a:ext cx="476250" cy="476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8C5E94-AA79-4D02-86D6-2F13CF701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3462123"/>
            <a:ext cx="502626" cy="502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C9AC34-7B08-49F7-A638-C3ECE1C74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07" y="3475311"/>
            <a:ext cx="476250" cy="4762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B88627E-1897-4015-B467-7A605D3A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1" y="1771638"/>
            <a:ext cx="421958" cy="4219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C1E7C8-3E40-4130-8631-D04EF3FD0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5" y="5312752"/>
            <a:ext cx="476250" cy="47625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3E4DF34-FB87-49C8-9AEC-37B3C746E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56" y="1634751"/>
            <a:ext cx="727887" cy="7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Appréciations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Contrôle automatisé des chauffages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Affichage de l’historique de température et humidité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Administration facile via connexion sécurisée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Interconnexion vers toute catégorie de chauffage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 contrôle à l’heure actuelle qu’un seul chauffage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Pas de mise à jour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Marché de la domotique pour particuliers et professionnels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Export à l’international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Prix abordable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Aucune menace car technologie sécurisée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22844" y="3438160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globale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s://scontent.fcdg2-1.fna.fbcdn.net/v/t1.15752-9/80240311_1234057873457711_7896395341900021760_n.png?_nc_cat=107&amp;_nc_ohc=KTjKVuw3pdoAQmJAQnmWWrMP9grfCc_8TNfo9iSIkMuG80xnHZ7WNpeNg&amp;_nc_ht=scontent.fcdg2-1.fna&amp;oh=e4aa1ca5bb6572f0a09a26a0e27c4ef1&amp;oe=5EB163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45" y="1710267"/>
            <a:ext cx="6771189" cy="43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53846426"/>
              </p:ext>
            </p:extLst>
          </p:nvPr>
        </p:nvGraphicFramePr>
        <p:xfrm>
          <a:off x="307924" y="2289272"/>
          <a:ext cx="4366629" cy="346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28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RoadMap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1BD4873-F4AE-429A-A538-A44BE3FAD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174214"/>
            <a:ext cx="609600" cy="609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F2B5CA-A30D-4480-9719-312AD15C2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44" y="2274669"/>
            <a:ext cx="560518" cy="5605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12553B-568D-4DFE-B08D-6F875B158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236" y="2272164"/>
            <a:ext cx="565528" cy="565528"/>
          </a:xfrm>
          <a:prstGeom prst="rect">
            <a:avLst/>
          </a:prstGeom>
        </p:spPr>
      </p:pic>
      <p:pic>
        <p:nvPicPr>
          <p:cNvPr id="15" name="Image 14" descr="Une image contenant horloge, dessin, mètre, signe&#10;&#10;Description générée automatiquement">
            <a:extLst>
              <a:ext uri="{FF2B5EF4-FFF2-40B4-BE49-F238E27FC236}">
                <a16:creationId xmlns:a16="http://schemas.microsoft.com/office/drawing/2014/main" id="{2A81ADD5-CE9C-4831-8A3C-170DD78FC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56" y="2272164"/>
            <a:ext cx="609600" cy="609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C458C2E-09DC-4EFC-AC1D-457564F2D6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89" y="2318849"/>
            <a:ext cx="524819" cy="5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026" name="Picture 2" descr="https://scontent.fcdg2-1.fna.fbcdn.net/v/t1.15752-9/79981651_2479927255558964_2107910360500535296_n.png?_nc_cat=104&amp;_nc_ohc=cIa2SVNSYxEAQmNrolSoSGno6wKfuYaBUiTQq0rLe70oHg9bhTon_rEOw&amp;_nc_ht=scontent.fcdg2-1.fna&amp;oh=085cb28f72fdad102451482478aa09f0&amp;oe=5E7D6C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76387"/>
            <a:ext cx="11626855" cy="43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GANTT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1040" y="522898"/>
            <a:ext cx="3870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matérielle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404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raspberry pi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7242" r="16558" b="19770"/>
          <a:stretch/>
        </p:blipFill>
        <p:spPr bwMode="auto">
          <a:xfrm>
            <a:off x="6724650" y="1323975"/>
            <a:ext cx="37909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wemos d1 mini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1" b="17666"/>
          <a:stretch/>
        </p:blipFill>
        <p:spPr bwMode="auto">
          <a:xfrm>
            <a:off x="7191375" y="4517577"/>
            <a:ext cx="28575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580575180"/>
              </p:ext>
            </p:extLst>
          </p:nvPr>
        </p:nvGraphicFramePr>
        <p:xfrm>
          <a:off x="638174" y="2254654"/>
          <a:ext cx="4914901" cy="335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448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1040" y="522898"/>
            <a:ext cx="3870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matérielle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404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raspberry pi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7242" r="16558" b="19770"/>
          <a:stretch/>
        </p:blipFill>
        <p:spPr bwMode="auto">
          <a:xfrm>
            <a:off x="6553200" y="2076450"/>
            <a:ext cx="478711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1314354"/>
              </p:ext>
            </p:extLst>
          </p:nvPr>
        </p:nvGraphicFramePr>
        <p:xfrm>
          <a:off x="638174" y="2254654"/>
          <a:ext cx="4914901" cy="335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638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logicielle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2D373-8D32-47AC-8D86-2E76129FD2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855297"/>
            <a:ext cx="9016409" cy="5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876</Words>
  <Application>Microsoft Office PowerPoint</Application>
  <PresentationFormat>Grand écran</PresentationFormat>
  <Paragraphs>238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Segoe UI Light</vt:lpstr>
      <vt:lpstr>Wingdings</vt:lpstr>
      <vt:lpstr>Thème Office</vt:lpstr>
      <vt:lpstr>Cobox Home automation</vt:lpstr>
      <vt:lpstr>Analyse du projet : diapositive 2</vt:lpstr>
      <vt:lpstr>Analyse du projet : diapositive 8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4</vt:lpstr>
      <vt:lpstr>Analyse du projet : diapositive 4</vt:lpstr>
      <vt:lpstr>Analyse du projet : diapositive 8</vt:lpstr>
      <vt:lpstr>Analyse du projet : diapositive 8</vt:lpstr>
      <vt:lpstr>Analyse du projet : diapositive 8</vt:lpstr>
      <vt:lpstr>Analyse du projet : diapositive 8</vt:lpstr>
      <vt:lpstr>Démonstration</vt:lpstr>
      <vt:lpstr>Analyse du projet : diapositive 8</vt:lpstr>
      <vt:lpstr>Analyse du projet : diapositive 10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2019-12-21T14:44:55Z</dcterms:modified>
</cp:coreProperties>
</file>