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77" r:id="rId4"/>
    <p:sldId id="287" r:id="rId5"/>
    <p:sldId id="286" r:id="rId6"/>
    <p:sldId id="278" r:id="rId7"/>
    <p:sldId id="281" r:id="rId8"/>
    <p:sldId id="283" r:id="rId9"/>
    <p:sldId id="288" r:id="rId10"/>
    <p:sldId id="282" r:id="rId11"/>
    <p:sldId id="285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52" autoAdjust="0"/>
  </p:normalViewPr>
  <p:slideViewPr>
    <p:cSldViewPr snapToGrid="0" showGuides="1">
      <p:cViewPr varScale="1">
        <p:scale>
          <a:sx n="115" d="100"/>
          <a:sy n="115" d="100"/>
        </p:scale>
        <p:origin x="522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1862" b="1" i="0" u="none" strike="noStrike" kern="1200" spc="0" baseline="0" noProof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fr-FR" b="1" noProof="0" dirty="0">
                <a:solidFill>
                  <a:srgbClr val="595959"/>
                </a:solidFill>
              </a:rPr>
              <a:t>Parts de marché espéré en France</a:t>
            </a:r>
          </a:p>
        </c:rich>
      </c:tx>
      <c:layout>
        <c:manualLayout>
          <c:xMode val="edge"/>
          <c:yMode val="edge"/>
          <c:x val="0.29115149013748964"/>
          <c:y val="1.7446448903541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862" b="1" i="0" u="none" strike="noStrike" kern="1200" spc="0" baseline="0" noProof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0-41BD-93D7-6CD65AEF09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10-41BD-93D7-6CD65AEF09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10-41BD-93D7-6CD65AEF09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10-41BD-93D7-6CD65AEF09A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10-41BD-93D7-6CD65AEF09A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Série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10-41BD-93D7-6CD65AEF09A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Série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10-41BD-93D7-6CD65AEF0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0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17D3E-4EC6-4A27-81CF-E41268ABCD1F}" type="doc">
      <dgm:prSet loTypeId="urn:microsoft.com/office/officeart/2005/8/layout/vList4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C89C243A-0171-4933-ACF4-4610D900A62C}">
      <dgm:prSet phldrT="[Texte]"/>
      <dgm:spPr/>
      <dgm:t>
        <a:bodyPr/>
        <a:lstStyle/>
        <a:p>
          <a:r>
            <a:rPr lang="fr-FR" b="1" dirty="0" smtClean="0"/>
            <a:t>Moyse Paul</a:t>
          </a:r>
          <a:endParaRPr lang="fr-FR" b="1" dirty="0"/>
        </a:p>
      </dgm:t>
    </dgm:pt>
    <dgm:pt modelId="{BED634BE-DC98-4AD0-9A45-CDADC3AF760A}" type="parTrans" cxnId="{19F511CE-883B-467B-BAD6-14C2374E1BBF}">
      <dgm:prSet/>
      <dgm:spPr/>
      <dgm:t>
        <a:bodyPr/>
        <a:lstStyle/>
        <a:p>
          <a:endParaRPr lang="fr-FR"/>
        </a:p>
      </dgm:t>
    </dgm:pt>
    <dgm:pt modelId="{5E17BE4A-081B-4B66-9476-B827D98BF37F}" type="sibTrans" cxnId="{19F511CE-883B-467B-BAD6-14C2374E1BBF}">
      <dgm:prSet/>
      <dgm:spPr/>
      <dgm:t>
        <a:bodyPr/>
        <a:lstStyle/>
        <a:p>
          <a:endParaRPr lang="fr-FR"/>
        </a:p>
      </dgm:t>
    </dgm:pt>
    <dgm:pt modelId="{07D9DB15-A6D0-4BFA-B892-1E62C2973F17}">
      <dgm:prSet phldrT="[Texte]"/>
      <dgm:spPr/>
      <dgm:t>
        <a:bodyPr/>
        <a:lstStyle/>
        <a:p>
          <a:r>
            <a:rPr lang="fr-FR" dirty="0" smtClean="0"/>
            <a:t> Chef de projet</a:t>
          </a:r>
          <a:endParaRPr lang="fr-FR" dirty="0"/>
        </a:p>
      </dgm:t>
    </dgm:pt>
    <dgm:pt modelId="{CE511647-8DE8-4FCD-A509-29CB63AC3687}" type="parTrans" cxnId="{39C078B9-8B11-48C7-B067-5CD5B93ABDF5}">
      <dgm:prSet/>
      <dgm:spPr/>
      <dgm:t>
        <a:bodyPr/>
        <a:lstStyle/>
        <a:p>
          <a:endParaRPr lang="fr-FR"/>
        </a:p>
      </dgm:t>
    </dgm:pt>
    <dgm:pt modelId="{526E3DC6-60EB-412E-B318-095AE1E687A3}" type="sibTrans" cxnId="{39C078B9-8B11-48C7-B067-5CD5B93ABDF5}">
      <dgm:prSet/>
      <dgm:spPr/>
      <dgm:t>
        <a:bodyPr/>
        <a:lstStyle/>
        <a:p>
          <a:endParaRPr lang="fr-FR"/>
        </a:p>
      </dgm:t>
    </dgm:pt>
    <dgm:pt modelId="{90DC04A6-8D4B-47DC-8F93-235E1021D72A}">
      <dgm:prSet phldrT="[Texte]"/>
      <dgm:spPr/>
      <dgm:t>
        <a:bodyPr/>
        <a:lstStyle/>
        <a:p>
          <a:r>
            <a:rPr lang="fr-FR" dirty="0" smtClean="0"/>
            <a:t> Organisation globale de l’équipe</a:t>
          </a:r>
          <a:endParaRPr lang="fr-FR" dirty="0"/>
        </a:p>
      </dgm:t>
    </dgm:pt>
    <dgm:pt modelId="{393A94C5-4886-4018-91BA-AF216C86871B}" type="parTrans" cxnId="{69AD4A52-8B60-4179-924D-86A3C7F70075}">
      <dgm:prSet/>
      <dgm:spPr/>
      <dgm:t>
        <a:bodyPr/>
        <a:lstStyle/>
        <a:p>
          <a:endParaRPr lang="fr-FR"/>
        </a:p>
      </dgm:t>
    </dgm:pt>
    <dgm:pt modelId="{69056D5F-03B1-4FA0-8F32-ACCB1460091B}" type="sibTrans" cxnId="{69AD4A52-8B60-4179-924D-86A3C7F70075}">
      <dgm:prSet/>
      <dgm:spPr/>
      <dgm:t>
        <a:bodyPr/>
        <a:lstStyle/>
        <a:p>
          <a:endParaRPr lang="fr-FR"/>
        </a:p>
      </dgm:t>
    </dgm:pt>
    <dgm:pt modelId="{A1FB15E7-0728-4686-8A49-0C0173BD0DC4}">
      <dgm:prSet phldrT="[Texte]"/>
      <dgm:spPr/>
      <dgm:t>
        <a:bodyPr/>
        <a:lstStyle/>
        <a:p>
          <a:r>
            <a:rPr lang="fr-FR" b="1" dirty="0" smtClean="0"/>
            <a:t>William </a:t>
          </a:r>
          <a:r>
            <a:rPr lang="fr-FR" b="1" dirty="0" err="1" smtClean="0"/>
            <a:t>Ilhe</a:t>
          </a:r>
          <a:endParaRPr lang="fr-FR" b="1" dirty="0"/>
        </a:p>
      </dgm:t>
    </dgm:pt>
    <dgm:pt modelId="{CC7EBA0F-607E-4C4F-817C-FD22AD4AEB2C}" type="parTrans" cxnId="{35769106-962B-4E0A-ADAC-2B50ACFB1FCB}">
      <dgm:prSet/>
      <dgm:spPr/>
      <dgm:t>
        <a:bodyPr/>
        <a:lstStyle/>
        <a:p>
          <a:endParaRPr lang="fr-FR"/>
        </a:p>
      </dgm:t>
    </dgm:pt>
    <dgm:pt modelId="{31E03ECC-D7A4-4D79-9B2F-4FF0D204F711}" type="sibTrans" cxnId="{35769106-962B-4E0A-ADAC-2B50ACFB1FCB}">
      <dgm:prSet/>
      <dgm:spPr/>
      <dgm:t>
        <a:bodyPr/>
        <a:lstStyle/>
        <a:p>
          <a:endParaRPr lang="fr-FR"/>
        </a:p>
      </dgm:t>
    </dgm:pt>
    <dgm:pt modelId="{9FD9443A-C496-4485-81D3-6E1D98897172}">
      <dgm:prSet phldrT="[Texte]"/>
      <dgm:spPr/>
      <dgm:t>
        <a:bodyPr/>
        <a:lstStyle/>
        <a:p>
          <a:r>
            <a:rPr lang="fr-FR" dirty="0" smtClean="0"/>
            <a:t> Programmeur en chef</a:t>
          </a:r>
          <a:endParaRPr lang="fr-FR" dirty="0"/>
        </a:p>
      </dgm:t>
    </dgm:pt>
    <dgm:pt modelId="{E6977235-4149-445F-90EA-68A7D408DC54}" type="parTrans" cxnId="{8BE02BE6-3C60-4223-81A3-DF409C201100}">
      <dgm:prSet/>
      <dgm:spPr/>
      <dgm:t>
        <a:bodyPr/>
        <a:lstStyle/>
        <a:p>
          <a:endParaRPr lang="fr-FR"/>
        </a:p>
      </dgm:t>
    </dgm:pt>
    <dgm:pt modelId="{3E522F9C-807D-4281-9AA0-854AFB5F37CA}" type="sibTrans" cxnId="{8BE02BE6-3C60-4223-81A3-DF409C201100}">
      <dgm:prSet/>
      <dgm:spPr/>
      <dgm:t>
        <a:bodyPr/>
        <a:lstStyle/>
        <a:p>
          <a:endParaRPr lang="fr-FR"/>
        </a:p>
      </dgm:t>
    </dgm:pt>
    <dgm:pt modelId="{7BEC86C9-2A4F-4B1A-84F1-1C06E6665C71}">
      <dgm:prSet phldrT="[Texte]"/>
      <dgm:spPr/>
      <dgm:t>
        <a:bodyPr/>
        <a:lstStyle/>
        <a:p>
          <a:r>
            <a:rPr lang="fr-FR" dirty="0" smtClean="0"/>
            <a:t> Responsable de l’architecture logiciel</a:t>
          </a:r>
          <a:endParaRPr lang="fr-FR" dirty="0"/>
        </a:p>
      </dgm:t>
    </dgm:pt>
    <dgm:pt modelId="{EBDE0FDD-C355-4B8A-A699-95D8E9AB3F4C}" type="parTrans" cxnId="{78903639-C4F2-48DB-A6CA-82C2D1F16095}">
      <dgm:prSet/>
      <dgm:spPr/>
      <dgm:t>
        <a:bodyPr/>
        <a:lstStyle/>
        <a:p>
          <a:endParaRPr lang="fr-FR"/>
        </a:p>
      </dgm:t>
    </dgm:pt>
    <dgm:pt modelId="{14D3728F-1B31-4C19-82AA-1D7C57BF5313}" type="sibTrans" cxnId="{78903639-C4F2-48DB-A6CA-82C2D1F16095}">
      <dgm:prSet/>
      <dgm:spPr/>
      <dgm:t>
        <a:bodyPr/>
        <a:lstStyle/>
        <a:p>
          <a:endParaRPr lang="fr-FR"/>
        </a:p>
      </dgm:t>
    </dgm:pt>
    <dgm:pt modelId="{C9FA24D1-0CAC-46EC-8A50-13E0BDD9A73E}">
      <dgm:prSet phldrT="[Texte]"/>
      <dgm:spPr/>
      <dgm:t>
        <a:bodyPr/>
        <a:lstStyle/>
        <a:p>
          <a:r>
            <a:rPr lang="fr-FR" b="1" dirty="0" smtClean="0"/>
            <a:t>Arnaud </a:t>
          </a:r>
          <a:r>
            <a:rPr lang="fr-FR" b="1" dirty="0" err="1" smtClean="0"/>
            <a:t>Legeas</a:t>
          </a:r>
          <a:endParaRPr lang="fr-FR" b="1" dirty="0"/>
        </a:p>
      </dgm:t>
    </dgm:pt>
    <dgm:pt modelId="{D86CE6F3-5B37-400F-AFE1-74E296CCD3A8}" type="parTrans" cxnId="{F8BE9A33-C243-4CAB-88E9-E660C5D76E87}">
      <dgm:prSet/>
      <dgm:spPr/>
      <dgm:t>
        <a:bodyPr/>
        <a:lstStyle/>
        <a:p>
          <a:endParaRPr lang="fr-FR"/>
        </a:p>
      </dgm:t>
    </dgm:pt>
    <dgm:pt modelId="{123845AA-47E9-4D54-A91E-BA4A106F5186}" type="sibTrans" cxnId="{F8BE9A33-C243-4CAB-88E9-E660C5D76E87}">
      <dgm:prSet/>
      <dgm:spPr/>
      <dgm:t>
        <a:bodyPr/>
        <a:lstStyle/>
        <a:p>
          <a:endParaRPr lang="fr-FR"/>
        </a:p>
      </dgm:t>
    </dgm:pt>
    <dgm:pt modelId="{880445E7-AE1E-407B-A71F-BAF4F51220ED}">
      <dgm:prSet phldrT="[Texte]"/>
      <dgm:spPr/>
      <dgm:t>
        <a:bodyPr/>
        <a:lstStyle/>
        <a:p>
          <a:r>
            <a:rPr lang="fr-FR" dirty="0" smtClean="0"/>
            <a:t> Administrateur système</a:t>
          </a:r>
          <a:endParaRPr lang="fr-FR" dirty="0"/>
        </a:p>
      </dgm:t>
    </dgm:pt>
    <dgm:pt modelId="{3FE53DCB-F7A2-499D-9F62-F1D6E16327B2}" type="parTrans" cxnId="{7371BA62-0ECA-4048-95DE-A09D2BAB5BBA}">
      <dgm:prSet/>
      <dgm:spPr/>
      <dgm:t>
        <a:bodyPr/>
        <a:lstStyle/>
        <a:p>
          <a:endParaRPr lang="fr-FR"/>
        </a:p>
      </dgm:t>
    </dgm:pt>
    <dgm:pt modelId="{61B9D8E8-F9CD-4BBB-A606-3B347EAC9F9A}" type="sibTrans" cxnId="{7371BA62-0ECA-4048-95DE-A09D2BAB5BBA}">
      <dgm:prSet/>
      <dgm:spPr/>
      <dgm:t>
        <a:bodyPr/>
        <a:lstStyle/>
        <a:p>
          <a:endParaRPr lang="fr-FR"/>
        </a:p>
      </dgm:t>
    </dgm:pt>
    <dgm:pt modelId="{4CDD7AF5-3A77-4487-8D36-CBD13F5718B8}">
      <dgm:prSet phldrT="[Texte]"/>
      <dgm:spPr/>
      <dgm:t>
        <a:bodyPr/>
        <a:lstStyle/>
        <a:p>
          <a:r>
            <a:rPr lang="fr-FR" dirty="0" smtClean="0"/>
            <a:t> Responsable de l’architecture matérielle</a:t>
          </a:r>
          <a:endParaRPr lang="fr-FR" dirty="0"/>
        </a:p>
      </dgm:t>
    </dgm:pt>
    <dgm:pt modelId="{2F0D2CD1-8E74-4CF4-B323-21E7FD2DBA24}" type="parTrans" cxnId="{5F09381F-D655-48BD-8914-1B709C3D772B}">
      <dgm:prSet/>
      <dgm:spPr/>
      <dgm:t>
        <a:bodyPr/>
        <a:lstStyle/>
        <a:p>
          <a:endParaRPr lang="fr-FR"/>
        </a:p>
      </dgm:t>
    </dgm:pt>
    <dgm:pt modelId="{74404CC0-AB2E-4BBE-9684-82B4BE85A9D1}" type="sibTrans" cxnId="{5F09381F-D655-48BD-8914-1B709C3D772B}">
      <dgm:prSet/>
      <dgm:spPr/>
      <dgm:t>
        <a:bodyPr/>
        <a:lstStyle/>
        <a:p>
          <a:endParaRPr lang="fr-FR"/>
        </a:p>
      </dgm:t>
    </dgm:pt>
    <dgm:pt modelId="{1E29020F-103B-4EEE-A6BE-1B363CABEB73}">
      <dgm:prSet/>
      <dgm:spPr/>
      <dgm:t>
        <a:bodyPr/>
        <a:lstStyle/>
        <a:p>
          <a:r>
            <a:rPr lang="fr-FR" b="1" dirty="0" smtClean="0"/>
            <a:t>Damien Desmarets</a:t>
          </a:r>
        </a:p>
      </dgm:t>
    </dgm:pt>
    <dgm:pt modelId="{8D82AFD6-738E-4492-B285-6D77BDF04585}" type="parTrans" cxnId="{03F5A772-5C3B-45B8-ACD6-4B00AE3732A5}">
      <dgm:prSet/>
      <dgm:spPr/>
      <dgm:t>
        <a:bodyPr/>
        <a:lstStyle/>
        <a:p>
          <a:endParaRPr lang="fr-FR"/>
        </a:p>
      </dgm:t>
    </dgm:pt>
    <dgm:pt modelId="{0112F0E2-36BA-4A2E-BC37-9034CBA35C86}" type="sibTrans" cxnId="{03F5A772-5C3B-45B8-ACD6-4B00AE3732A5}">
      <dgm:prSet/>
      <dgm:spPr/>
      <dgm:t>
        <a:bodyPr/>
        <a:lstStyle/>
        <a:p>
          <a:endParaRPr lang="fr-FR"/>
        </a:p>
      </dgm:t>
    </dgm:pt>
    <dgm:pt modelId="{75045CB5-7DAF-4759-90BB-BBB2B6779454}">
      <dgm:prSet/>
      <dgm:spPr/>
      <dgm:t>
        <a:bodyPr/>
        <a:lstStyle/>
        <a:p>
          <a:r>
            <a:rPr lang="fr-FR" dirty="0" smtClean="0"/>
            <a:t> Responsable commerciale</a:t>
          </a:r>
          <a:endParaRPr lang="fr-FR" dirty="0"/>
        </a:p>
      </dgm:t>
    </dgm:pt>
    <dgm:pt modelId="{CFE03739-626B-45DE-875B-250D24A33177}" type="parTrans" cxnId="{BC77390F-4FB8-4FF2-B321-57AB2E20BBDD}">
      <dgm:prSet/>
      <dgm:spPr/>
      <dgm:t>
        <a:bodyPr/>
        <a:lstStyle/>
        <a:p>
          <a:endParaRPr lang="fr-FR"/>
        </a:p>
      </dgm:t>
    </dgm:pt>
    <dgm:pt modelId="{14F22E8D-1A14-4F20-9FC9-A6F1469C01CA}" type="sibTrans" cxnId="{BC77390F-4FB8-4FF2-B321-57AB2E20BBDD}">
      <dgm:prSet/>
      <dgm:spPr/>
      <dgm:t>
        <a:bodyPr/>
        <a:lstStyle/>
        <a:p>
          <a:endParaRPr lang="fr-FR"/>
        </a:p>
      </dgm:t>
    </dgm:pt>
    <dgm:pt modelId="{65709769-5233-450B-81E5-DD513920C8BE}">
      <dgm:prSet/>
      <dgm:spPr/>
      <dgm:t>
        <a:bodyPr/>
        <a:lstStyle/>
        <a:p>
          <a:r>
            <a:rPr lang="fr-FR" dirty="0" smtClean="0"/>
            <a:t> Responsable communication</a:t>
          </a:r>
          <a:endParaRPr lang="fr-FR" dirty="0"/>
        </a:p>
      </dgm:t>
    </dgm:pt>
    <dgm:pt modelId="{8B9A8511-34B0-49B3-82BA-ECB544209627}" type="parTrans" cxnId="{36957DC4-365E-4CAF-B246-3EB5A4242708}">
      <dgm:prSet/>
      <dgm:spPr/>
      <dgm:t>
        <a:bodyPr/>
        <a:lstStyle/>
        <a:p>
          <a:endParaRPr lang="fr-FR"/>
        </a:p>
      </dgm:t>
    </dgm:pt>
    <dgm:pt modelId="{20EAB414-8AF9-470A-A27E-C53D80CFF4B4}" type="sibTrans" cxnId="{36957DC4-365E-4CAF-B246-3EB5A4242708}">
      <dgm:prSet/>
      <dgm:spPr/>
      <dgm:t>
        <a:bodyPr/>
        <a:lstStyle/>
        <a:p>
          <a:endParaRPr lang="fr-FR"/>
        </a:p>
      </dgm:t>
    </dgm:pt>
    <dgm:pt modelId="{6791ABA4-43BC-4D7A-ABB7-4898E94B9DA9}" type="pres">
      <dgm:prSet presAssocID="{7EF17D3E-4EC6-4A27-81CF-E41268ABCD1F}" presName="linear" presStyleCnt="0">
        <dgm:presLayoutVars>
          <dgm:dir/>
          <dgm:resizeHandles val="exact"/>
        </dgm:presLayoutVars>
      </dgm:prSet>
      <dgm:spPr/>
    </dgm:pt>
    <dgm:pt modelId="{CC153371-1BBE-41CF-BAF8-E63F0356BB53}" type="pres">
      <dgm:prSet presAssocID="{C89C243A-0171-4933-ACF4-4610D900A62C}" presName="comp" presStyleCnt="0"/>
      <dgm:spPr/>
    </dgm:pt>
    <dgm:pt modelId="{5170AF02-3EAE-4285-867F-93AF02B3C83D}" type="pres">
      <dgm:prSet presAssocID="{C89C243A-0171-4933-ACF4-4610D900A62C}" presName="box" presStyleLbl="node1" presStyleIdx="0" presStyleCnt="4" custLinFactNeighborX="-24647" custLinFactNeighborY="-50000"/>
      <dgm:spPr/>
      <dgm:t>
        <a:bodyPr/>
        <a:lstStyle/>
        <a:p>
          <a:endParaRPr lang="fr-FR"/>
        </a:p>
      </dgm:t>
    </dgm:pt>
    <dgm:pt modelId="{B8A2310C-9729-43AD-B82F-BCA3AFF90378}" type="pres">
      <dgm:prSet presAssocID="{C89C243A-0171-4933-ACF4-4610D900A62C}" presName="img" presStyleLbl="fgImgPlace1" presStyleIdx="0" presStyleCnt="4"/>
      <dgm:spPr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256" t="-10381" r="18768" b="-13071"/>
          </a:stretch>
        </a:blipFill>
      </dgm:spPr>
    </dgm:pt>
    <dgm:pt modelId="{A8D282C4-ECB2-4AFB-AEFB-1B8379ECF8D1}" type="pres">
      <dgm:prSet presAssocID="{C89C243A-0171-4933-ACF4-4610D900A62C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A3678F-098A-45DD-9C92-8DAA0E88F437}" type="pres">
      <dgm:prSet presAssocID="{5E17BE4A-081B-4B66-9476-B827D98BF37F}" presName="spacer" presStyleCnt="0"/>
      <dgm:spPr/>
    </dgm:pt>
    <dgm:pt modelId="{0EDADCA8-3F17-42B0-8FBE-8B239D8ED7F0}" type="pres">
      <dgm:prSet presAssocID="{1E29020F-103B-4EEE-A6BE-1B363CABEB73}" presName="comp" presStyleCnt="0"/>
      <dgm:spPr/>
    </dgm:pt>
    <dgm:pt modelId="{EB1DDBEE-5DCD-4814-94A7-68C9C5873D20}" type="pres">
      <dgm:prSet presAssocID="{1E29020F-103B-4EEE-A6BE-1B363CABEB73}" presName="box" presStyleLbl="node1" presStyleIdx="1" presStyleCnt="4"/>
      <dgm:spPr/>
      <dgm:t>
        <a:bodyPr/>
        <a:lstStyle/>
        <a:p>
          <a:endParaRPr lang="fr-FR"/>
        </a:p>
      </dgm:t>
    </dgm:pt>
    <dgm:pt modelId="{4FFCCC87-3351-4D4B-9ED5-0696245C1232}" type="pres">
      <dgm:prSet presAssocID="{1E29020F-103B-4EEE-A6BE-1B363CABEB73}" presName="img" presStyleLbl="fgImgPlace1" presStyleIdx="1" presStyleCnt="4"/>
      <dgm:spPr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481" t="1699" r="15021" b="-337"/>
          </a:stretch>
        </a:blipFill>
      </dgm:spPr>
    </dgm:pt>
    <dgm:pt modelId="{95C0BC2E-F353-42DF-843A-AEE65D5BE8D5}" type="pres">
      <dgm:prSet presAssocID="{1E29020F-103B-4EEE-A6BE-1B363CABEB73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B65234-3F89-457F-B914-58E0F3267749}" type="pres">
      <dgm:prSet presAssocID="{0112F0E2-36BA-4A2E-BC37-9034CBA35C86}" presName="spacer" presStyleCnt="0"/>
      <dgm:spPr/>
    </dgm:pt>
    <dgm:pt modelId="{736D62FB-D50B-421F-B643-1B45485BC3F6}" type="pres">
      <dgm:prSet presAssocID="{A1FB15E7-0728-4686-8A49-0C0173BD0DC4}" presName="comp" presStyleCnt="0"/>
      <dgm:spPr/>
    </dgm:pt>
    <dgm:pt modelId="{A03FB421-2EE9-460F-911C-FBAAD5A9F499}" type="pres">
      <dgm:prSet presAssocID="{A1FB15E7-0728-4686-8A49-0C0173BD0DC4}" presName="box" presStyleLbl="node1" presStyleIdx="2" presStyleCnt="4"/>
      <dgm:spPr/>
      <dgm:t>
        <a:bodyPr/>
        <a:lstStyle/>
        <a:p>
          <a:endParaRPr lang="fr-FR"/>
        </a:p>
      </dgm:t>
    </dgm:pt>
    <dgm:pt modelId="{9E0CE59E-3899-44A9-A029-9F8A39B05C37}" type="pres">
      <dgm:prSet presAssocID="{A1FB15E7-0728-4686-8A49-0C0173BD0DC4}" presName="img" presStyleLbl="fgImgPlace1" presStyleIdx="2" presStyleCnt="4"/>
      <dgm:spPr>
        <a:blipFill dpi="0"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896" t="-952" r="6820" b="-864"/>
          </a:stretch>
        </a:blipFill>
      </dgm:spPr>
    </dgm:pt>
    <dgm:pt modelId="{95C886C5-B00C-44A8-8E81-CE8F0EC71559}" type="pres">
      <dgm:prSet presAssocID="{A1FB15E7-0728-4686-8A49-0C0173BD0DC4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D8BE38-8C16-4F5D-9700-97773AE69CE6}" type="pres">
      <dgm:prSet presAssocID="{31E03ECC-D7A4-4D79-9B2F-4FF0D204F711}" presName="spacer" presStyleCnt="0"/>
      <dgm:spPr/>
    </dgm:pt>
    <dgm:pt modelId="{346E348C-1539-4CB8-BA95-5386BB369A91}" type="pres">
      <dgm:prSet presAssocID="{C9FA24D1-0CAC-46EC-8A50-13E0BDD9A73E}" presName="comp" presStyleCnt="0"/>
      <dgm:spPr/>
    </dgm:pt>
    <dgm:pt modelId="{6B4429C2-F500-4737-A2A3-786B6B8A367A}" type="pres">
      <dgm:prSet presAssocID="{C9FA24D1-0CAC-46EC-8A50-13E0BDD9A73E}" presName="box" presStyleLbl="node1" presStyleIdx="3" presStyleCnt="4"/>
      <dgm:spPr/>
      <dgm:t>
        <a:bodyPr/>
        <a:lstStyle/>
        <a:p>
          <a:endParaRPr lang="fr-FR"/>
        </a:p>
      </dgm:t>
    </dgm:pt>
    <dgm:pt modelId="{3CA7C749-46E5-4F83-8626-44693C4372A2}" type="pres">
      <dgm:prSet presAssocID="{C9FA24D1-0CAC-46EC-8A50-13E0BDD9A73E}" presName="img" presStyleLbl="fgImgPlace1" presStyleIdx="3" presStyleCnt="4"/>
      <dgm:spPr>
        <a:blipFill dpi="0" rotWithShape="1"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805" t="-15118" r="7896" b="-18206"/>
          </a:stretch>
        </a:blipFill>
      </dgm:spPr>
    </dgm:pt>
    <dgm:pt modelId="{02B025A0-AEA5-41C5-84E2-C7AB497EC23E}" type="pres">
      <dgm:prSet presAssocID="{C9FA24D1-0CAC-46EC-8A50-13E0BDD9A73E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1CB2923-3CB7-4CB9-ACAD-5B6BDB2A459D}" type="presOf" srcId="{C89C243A-0171-4933-ACF4-4610D900A62C}" destId="{5170AF02-3EAE-4285-867F-93AF02B3C83D}" srcOrd="0" destOrd="0" presId="urn:microsoft.com/office/officeart/2005/8/layout/vList4"/>
    <dgm:cxn modelId="{35769106-962B-4E0A-ADAC-2B50ACFB1FCB}" srcId="{7EF17D3E-4EC6-4A27-81CF-E41268ABCD1F}" destId="{A1FB15E7-0728-4686-8A49-0C0173BD0DC4}" srcOrd="2" destOrd="0" parTransId="{CC7EBA0F-607E-4C4F-817C-FD22AD4AEB2C}" sibTransId="{31E03ECC-D7A4-4D79-9B2F-4FF0D204F711}"/>
    <dgm:cxn modelId="{19F511CE-883B-467B-BAD6-14C2374E1BBF}" srcId="{7EF17D3E-4EC6-4A27-81CF-E41268ABCD1F}" destId="{C89C243A-0171-4933-ACF4-4610D900A62C}" srcOrd="0" destOrd="0" parTransId="{BED634BE-DC98-4AD0-9A45-CDADC3AF760A}" sibTransId="{5E17BE4A-081B-4B66-9476-B827D98BF37F}"/>
    <dgm:cxn modelId="{7371BA62-0ECA-4048-95DE-A09D2BAB5BBA}" srcId="{C9FA24D1-0CAC-46EC-8A50-13E0BDD9A73E}" destId="{880445E7-AE1E-407B-A71F-BAF4F51220ED}" srcOrd="0" destOrd="0" parTransId="{3FE53DCB-F7A2-499D-9F62-F1D6E16327B2}" sibTransId="{61B9D8E8-F9CD-4BBB-A606-3B347EAC9F9A}"/>
    <dgm:cxn modelId="{016A477C-3A9F-4679-A30E-8C6415788B71}" type="presOf" srcId="{7BEC86C9-2A4F-4B1A-84F1-1C06E6665C71}" destId="{95C886C5-B00C-44A8-8E81-CE8F0EC71559}" srcOrd="1" destOrd="2" presId="urn:microsoft.com/office/officeart/2005/8/layout/vList4"/>
    <dgm:cxn modelId="{39C078B9-8B11-48C7-B067-5CD5B93ABDF5}" srcId="{C89C243A-0171-4933-ACF4-4610D900A62C}" destId="{07D9DB15-A6D0-4BFA-B892-1E62C2973F17}" srcOrd="0" destOrd="0" parTransId="{CE511647-8DE8-4FCD-A509-29CB63AC3687}" sibTransId="{526E3DC6-60EB-412E-B318-095AE1E687A3}"/>
    <dgm:cxn modelId="{665760EF-F00D-4381-9834-AE2D45814052}" type="presOf" srcId="{C9FA24D1-0CAC-46EC-8A50-13E0BDD9A73E}" destId="{02B025A0-AEA5-41C5-84E2-C7AB497EC23E}" srcOrd="1" destOrd="0" presId="urn:microsoft.com/office/officeart/2005/8/layout/vList4"/>
    <dgm:cxn modelId="{F8BE9A33-C243-4CAB-88E9-E660C5D76E87}" srcId="{7EF17D3E-4EC6-4A27-81CF-E41268ABCD1F}" destId="{C9FA24D1-0CAC-46EC-8A50-13E0BDD9A73E}" srcOrd="3" destOrd="0" parTransId="{D86CE6F3-5B37-400F-AFE1-74E296CCD3A8}" sibTransId="{123845AA-47E9-4D54-A91E-BA4A106F5186}"/>
    <dgm:cxn modelId="{9935FAFD-B6C0-4EAD-B67A-53D4C7121B81}" type="presOf" srcId="{C9FA24D1-0CAC-46EC-8A50-13E0BDD9A73E}" destId="{6B4429C2-F500-4737-A2A3-786B6B8A367A}" srcOrd="0" destOrd="0" presId="urn:microsoft.com/office/officeart/2005/8/layout/vList4"/>
    <dgm:cxn modelId="{36957DC4-365E-4CAF-B246-3EB5A4242708}" srcId="{1E29020F-103B-4EEE-A6BE-1B363CABEB73}" destId="{65709769-5233-450B-81E5-DD513920C8BE}" srcOrd="1" destOrd="0" parTransId="{8B9A8511-34B0-49B3-82BA-ECB544209627}" sibTransId="{20EAB414-8AF9-470A-A27E-C53D80CFF4B4}"/>
    <dgm:cxn modelId="{78903639-C4F2-48DB-A6CA-82C2D1F16095}" srcId="{A1FB15E7-0728-4686-8A49-0C0173BD0DC4}" destId="{7BEC86C9-2A4F-4B1A-84F1-1C06E6665C71}" srcOrd="1" destOrd="0" parTransId="{EBDE0FDD-C355-4B8A-A699-95D8E9AB3F4C}" sibTransId="{14D3728F-1B31-4C19-82AA-1D7C57BF5313}"/>
    <dgm:cxn modelId="{E3133885-FADD-40F3-B2F2-0767E3AD7F7F}" type="presOf" srcId="{4CDD7AF5-3A77-4487-8D36-CBD13F5718B8}" destId="{02B025A0-AEA5-41C5-84E2-C7AB497EC23E}" srcOrd="1" destOrd="2" presId="urn:microsoft.com/office/officeart/2005/8/layout/vList4"/>
    <dgm:cxn modelId="{4ECE6D3A-323E-4001-9F64-1333A87B5F01}" type="presOf" srcId="{880445E7-AE1E-407B-A71F-BAF4F51220ED}" destId="{6B4429C2-F500-4737-A2A3-786B6B8A367A}" srcOrd="0" destOrd="1" presId="urn:microsoft.com/office/officeart/2005/8/layout/vList4"/>
    <dgm:cxn modelId="{E954AD5D-7E72-4E74-AFF5-84E797D985C0}" type="presOf" srcId="{880445E7-AE1E-407B-A71F-BAF4F51220ED}" destId="{02B025A0-AEA5-41C5-84E2-C7AB497EC23E}" srcOrd="1" destOrd="1" presId="urn:microsoft.com/office/officeart/2005/8/layout/vList4"/>
    <dgm:cxn modelId="{BC77390F-4FB8-4FF2-B321-57AB2E20BBDD}" srcId="{1E29020F-103B-4EEE-A6BE-1B363CABEB73}" destId="{75045CB5-7DAF-4759-90BB-BBB2B6779454}" srcOrd="0" destOrd="0" parTransId="{CFE03739-626B-45DE-875B-250D24A33177}" sibTransId="{14F22E8D-1A14-4F20-9FC9-A6F1469C01CA}"/>
    <dgm:cxn modelId="{EDB9460A-7A36-4B3D-9629-DC572327F2B9}" type="presOf" srcId="{9FD9443A-C496-4485-81D3-6E1D98897172}" destId="{95C886C5-B00C-44A8-8E81-CE8F0EC71559}" srcOrd="1" destOrd="1" presId="urn:microsoft.com/office/officeart/2005/8/layout/vList4"/>
    <dgm:cxn modelId="{BA5A7BAC-05A7-46E7-BA28-781768BA3910}" type="presOf" srcId="{7EF17D3E-4EC6-4A27-81CF-E41268ABCD1F}" destId="{6791ABA4-43BC-4D7A-ABB7-4898E94B9DA9}" srcOrd="0" destOrd="0" presId="urn:microsoft.com/office/officeart/2005/8/layout/vList4"/>
    <dgm:cxn modelId="{03F5A772-5C3B-45B8-ACD6-4B00AE3732A5}" srcId="{7EF17D3E-4EC6-4A27-81CF-E41268ABCD1F}" destId="{1E29020F-103B-4EEE-A6BE-1B363CABEB73}" srcOrd="1" destOrd="0" parTransId="{8D82AFD6-738E-4492-B285-6D77BDF04585}" sibTransId="{0112F0E2-36BA-4A2E-BC37-9034CBA35C86}"/>
    <dgm:cxn modelId="{41F6A613-6075-42EA-8046-B99C98D98835}" type="presOf" srcId="{7BEC86C9-2A4F-4B1A-84F1-1C06E6665C71}" destId="{A03FB421-2EE9-460F-911C-FBAAD5A9F499}" srcOrd="0" destOrd="2" presId="urn:microsoft.com/office/officeart/2005/8/layout/vList4"/>
    <dgm:cxn modelId="{8B4ED67B-12D6-438A-9F05-4E18E8E5AC43}" type="presOf" srcId="{90DC04A6-8D4B-47DC-8F93-235E1021D72A}" destId="{5170AF02-3EAE-4285-867F-93AF02B3C83D}" srcOrd="0" destOrd="2" presId="urn:microsoft.com/office/officeart/2005/8/layout/vList4"/>
    <dgm:cxn modelId="{1D1EBC36-DE5C-40B4-B65F-5BE90A3C6486}" type="presOf" srcId="{75045CB5-7DAF-4759-90BB-BBB2B6779454}" destId="{95C0BC2E-F353-42DF-843A-AEE65D5BE8D5}" srcOrd="1" destOrd="1" presId="urn:microsoft.com/office/officeart/2005/8/layout/vList4"/>
    <dgm:cxn modelId="{BE91D255-0151-49A1-AEEF-FBE4F8857707}" type="presOf" srcId="{A1FB15E7-0728-4686-8A49-0C0173BD0DC4}" destId="{95C886C5-B00C-44A8-8E81-CE8F0EC71559}" srcOrd="1" destOrd="0" presId="urn:microsoft.com/office/officeart/2005/8/layout/vList4"/>
    <dgm:cxn modelId="{EECB58F7-7052-4A80-8535-828608AAFB5B}" type="presOf" srcId="{4CDD7AF5-3A77-4487-8D36-CBD13F5718B8}" destId="{6B4429C2-F500-4737-A2A3-786B6B8A367A}" srcOrd="0" destOrd="2" presId="urn:microsoft.com/office/officeart/2005/8/layout/vList4"/>
    <dgm:cxn modelId="{E2D2B1EC-8E5B-4222-ADAD-51BF3610DA24}" type="presOf" srcId="{65709769-5233-450B-81E5-DD513920C8BE}" destId="{95C0BC2E-F353-42DF-843A-AEE65D5BE8D5}" srcOrd="1" destOrd="2" presId="urn:microsoft.com/office/officeart/2005/8/layout/vList4"/>
    <dgm:cxn modelId="{964B5CFA-2379-496B-973C-C2381D7FDC85}" type="presOf" srcId="{C89C243A-0171-4933-ACF4-4610D900A62C}" destId="{A8D282C4-ECB2-4AFB-AEFB-1B8379ECF8D1}" srcOrd="1" destOrd="0" presId="urn:microsoft.com/office/officeart/2005/8/layout/vList4"/>
    <dgm:cxn modelId="{962F6809-FFAA-4B71-813A-37B902CD07C6}" type="presOf" srcId="{75045CB5-7DAF-4759-90BB-BBB2B6779454}" destId="{EB1DDBEE-5DCD-4814-94A7-68C9C5873D20}" srcOrd="0" destOrd="1" presId="urn:microsoft.com/office/officeart/2005/8/layout/vList4"/>
    <dgm:cxn modelId="{69AD4A52-8B60-4179-924D-86A3C7F70075}" srcId="{C89C243A-0171-4933-ACF4-4610D900A62C}" destId="{90DC04A6-8D4B-47DC-8F93-235E1021D72A}" srcOrd="1" destOrd="0" parTransId="{393A94C5-4886-4018-91BA-AF216C86871B}" sibTransId="{69056D5F-03B1-4FA0-8F32-ACCB1460091B}"/>
    <dgm:cxn modelId="{8C1CD086-12F0-4742-9485-F0DAE83E32D9}" type="presOf" srcId="{A1FB15E7-0728-4686-8A49-0C0173BD0DC4}" destId="{A03FB421-2EE9-460F-911C-FBAAD5A9F499}" srcOrd="0" destOrd="0" presId="urn:microsoft.com/office/officeart/2005/8/layout/vList4"/>
    <dgm:cxn modelId="{6A1B645C-5750-4271-B067-DC94D3704A3F}" type="presOf" srcId="{07D9DB15-A6D0-4BFA-B892-1E62C2973F17}" destId="{5170AF02-3EAE-4285-867F-93AF02B3C83D}" srcOrd="0" destOrd="1" presId="urn:microsoft.com/office/officeart/2005/8/layout/vList4"/>
    <dgm:cxn modelId="{8686FDC3-2654-47F9-B0E4-3A393E1E3D31}" type="presOf" srcId="{9FD9443A-C496-4485-81D3-6E1D98897172}" destId="{A03FB421-2EE9-460F-911C-FBAAD5A9F499}" srcOrd="0" destOrd="1" presId="urn:microsoft.com/office/officeart/2005/8/layout/vList4"/>
    <dgm:cxn modelId="{2D40575C-36F1-48D7-AFCF-704B7CF0FEDF}" type="presOf" srcId="{07D9DB15-A6D0-4BFA-B892-1E62C2973F17}" destId="{A8D282C4-ECB2-4AFB-AEFB-1B8379ECF8D1}" srcOrd="1" destOrd="1" presId="urn:microsoft.com/office/officeart/2005/8/layout/vList4"/>
    <dgm:cxn modelId="{0FDCA2B2-8A40-4B10-85AF-296EE34FAA19}" type="presOf" srcId="{1E29020F-103B-4EEE-A6BE-1B363CABEB73}" destId="{95C0BC2E-F353-42DF-843A-AEE65D5BE8D5}" srcOrd="1" destOrd="0" presId="urn:microsoft.com/office/officeart/2005/8/layout/vList4"/>
    <dgm:cxn modelId="{B71A4956-97CF-441E-8D11-3FB14CF198FA}" type="presOf" srcId="{65709769-5233-450B-81E5-DD513920C8BE}" destId="{EB1DDBEE-5DCD-4814-94A7-68C9C5873D20}" srcOrd="0" destOrd="2" presId="urn:microsoft.com/office/officeart/2005/8/layout/vList4"/>
    <dgm:cxn modelId="{A44700B1-A340-48A4-98D9-814048EA43AE}" type="presOf" srcId="{1E29020F-103B-4EEE-A6BE-1B363CABEB73}" destId="{EB1DDBEE-5DCD-4814-94A7-68C9C5873D20}" srcOrd="0" destOrd="0" presId="urn:microsoft.com/office/officeart/2005/8/layout/vList4"/>
    <dgm:cxn modelId="{F9749FFB-1F3E-4DC5-9217-61EA1CC0D592}" type="presOf" srcId="{90DC04A6-8D4B-47DC-8F93-235E1021D72A}" destId="{A8D282C4-ECB2-4AFB-AEFB-1B8379ECF8D1}" srcOrd="1" destOrd="2" presId="urn:microsoft.com/office/officeart/2005/8/layout/vList4"/>
    <dgm:cxn modelId="{8BE02BE6-3C60-4223-81A3-DF409C201100}" srcId="{A1FB15E7-0728-4686-8A49-0C0173BD0DC4}" destId="{9FD9443A-C496-4485-81D3-6E1D98897172}" srcOrd="0" destOrd="0" parTransId="{E6977235-4149-445F-90EA-68A7D408DC54}" sibTransId="{3E522F9C-807D-4281-9AA0-854AFB5F37CA}"/>
    <dgm:cxn modelId="{5F09381F-D655-48BD-8914-1B709C3D772B}" srcId="{C9FA24D1-0CAC-46EC-8A50-13E0BDD9A73E}" destId="{4CDD7AF5-3A77-4487-8D36-CBD13F5718B8}" srcOrd="1" destOrd="0" parTransId="{2F0D2CD1-8E74-4CF4-B323-21E7FD2DBA24}" sibTransId="{74404CC0-AB2E-4BBE-9684-82B4BE85A9D1}"/>
    <dgm:cxn modelId="{91005C50-3DFE-4103-B48F-45381E6042CC}" type="presParOf" srcId="{6791ABA4-43BC-4D7A-ABB7-4898E94B9DA9}" destId="{CC153371-1BBE-41CF-BAF8-E63F0356BB53}" srcOrd="0" destOrd="0" presId="urn:microsoft.com/office/officeart/2005/8/layout/vList4"/>
    <dgm:cxn modelId="{A74A4C6F-FA82-419A-ADCD-B350F7C31375}" type="presParOf" srcId="{CC153371-1BBE-41CF-BAF8-E63F0356BB53}" destId="{5170AF02-3EAE-4285-867F-93AF02B3C83D}" srcOrd="0" destOrd="0" presId="urn:microsoft.com/office/officeart/2005/8/layout/vList4"/>
    <dgm:cxn modelId="{0E29F419-64C3-4C5E-97F5-ABEA1E8E245B}" type="presParOf" srcId="{CC153371-1BBE-41CF-BAF8-E63F0356BB53}" destId="{B8A2310C-9729-43AD-B82F-BCA3AFF90378}" srcOrd="1" destOrd="0" presId="urn:microsoft.com/office/officeart/2005/8/layout/vList4"/>
    <dgm:cxn modelId="{25257697-F58F-4A6F-9968-A7A496131445}" type="presParOf" srcId="{CC153371-1BBE-41CF-BAF8-E63F0356BB53}" destId="{A8D282C4-ECB2-4AFB-AEFB-1B8379ECF8D1}" srcOrd="2" destOrd="0" presId="urn:microsoft.com/office/officeart/2005/8/layout/vList4"/>
    <dgm:cxn modelId="{A44C440F-ADFD-4A21-8DF5-AD99ABC433C7}" type="presParOf" srcId="{6791ABA4-43BC-4D7A-ABB7-4898E94B9DA9}" destId="{77A3678F-098A-45DD-9C92-8DAA0E88F437}" srcOrd="1" destOrd="0" presId="urn:microsoft.com/office/officeart/2005/8/layout/vList4"/>
    <dgm:cxn modelId="{15868E90-643F-4682-A95F-3403229207D8}" type="presParOf" srcId="{6791ABA4-43BC-4D7A-ABB7-4898E94B9DA9}" destId="{0EDADCA8-3F17-42B0-8FBE-8B239D8ED7F0}" srcOrd="2" destOrd="0" presId="urn:microsoft.com/office/officeart/2005/8/layout/vList4"/>
    <dgm:cxn modelId="{0D8E98A8-07B8-4219-B56E-CF5C27178533}" type="presParOf" srcId="{0EDADCA8-3F17-42B0-8FBE-8B239D8ED7F0}" destId="{EB1DDBEE-5DCD-4814-94A7-68C9C5873D20}" srcOrd="0" destOrd="0" presId="urn:microsoft.com/office/officeart/2005/8/layout/vList4"/>
    <dgm:cxn modelId="{7ED0E15A-8C98-433D-A231-D92F05C93387}" type="presParOf" srcId="{0EDADCA8-3F17-42B0-8FBE-8B239D8ED7F0}" destId="{4FFCCC87-3351-4D4B-9ED5-0696245C1232}" srcOrd="1" destOrd="0" presId="urn:microsoft.com/office/officeart/2005/8/layout/vList4"/>
    <dgm:cxn modelId="{EA2DF95A-9ABC-4BB1-9529-9DE2709AEEC1}" type="presParOf" srcId="{0EDADCA8-3F17-42B0-8FBE-8B239D8ED7F0}" destId="{95C0BC2E-F353-42DF-843A-AEE65D5BE8D5}" srcOrd="2" destOrd="0" presId="urn:microsoft.com/office/officeart/2005/8/layout/vList4"/>
    <dgm:cxn modelId="{61E28BC9-ED00-4F2A-846E-31586FC6A4EC}" type="presParOf" srcId="{6791ABA4-43BC-4D7A-ABB7-4898E94B9DA9}" destId="{2AB65234-3F89-457F-B914-58E0F3267749}" srcOrd="3" destOrd="0" presId="urn:microsoft.com/office/officeart/2005/8/layout/vList4"/>
    <dgm:cxn modelId="{0891F081-C076-4874-9F3D-FD308547E282}" type="presParOf" srcId="{6791ABA4-43BC-4D7A-ABB7-4898E94B9DA9}" destId="{736D62FB-D50B-421F-B643-1B45485BC3F6}" srcOrd="4" destOrd="0" presId="urn:microsoft.com/office/officeart/2005/8/layout/vList4"/>
    <dgm:cxn modelId="{23D019B3-B79B-4A75-A90C-4B1DE2434923}" type="presParOf" srcId="{736D62FB-D50B-421F-B643-1B45485BC3F6}" destId="{A03FB421-2EE9-460F-911C-FBAAD5A9F499}" srcOrd="0" destOrd="0" presId="urn:microsoft.com/office/officeart/2005/8/layout/vList4"/>
    <dgm:cxn modelId="{80DC23FC-55A2-45A2-8A10-E7E3105EBE4B}" type="presParOf" srcId="{736D62FB-D50B-421F-B643-1B45485BC3F6}" destId="{9E0CE59E-3899-44A9-A029-9F8A39B05C37}" srcOrd="1" destOrd="0" presId="urn:microsoft.com/office/officeart/2005/8/layout/vList4"/>
    <dgm:cxn modelId="{573AAF7B-073A-4B05-B187-C66AE6C1480F}" type="presParOf" srcId="{736D62FB-D50B-421F-B643-1B45485BC3F6}" destId="{95C886C5-B00C-44A8-8E81-CE8F0EC71559}" srcOrd="2" destOrd="0" presId="urn:microsoft.com/office/officeart/2005/8/layout/vList4"/>
    <dgm:cxn modelId="{DD061B1A-5CB7-4099-9449-6255F7927FFB}" type="presParOf" srcId="{6791ABA4-43BC-4D7A-ABB7-4898E94B9DA9}" destId="{46D8BE38-8C16-4F5D-9700-97773AE69CE6}" srcOrd="5" destOrd="0" presId="urn:microsoft.com/office/officeart/2005/8/layout/vList4"/>
    <dgm:cxn modelId="{CA95F5E0-C572-4A6B-80C8-EF84A1EFF97D}" type="presParOf" srcId="{6791ABA4-43BC-4D7A-ABB7-4898E94B9DA9}" destId="{346E348C-1539-4CB8-BA95-5386BB369A91}" srcOrd="6" destOrd="0" presId="urn:microsoft.com/office/officeart/2005/8/layout/vList4"/>
    <dgm:cxn modelId="{584AFB45-D2FD-42FE-895A-8A0B403946C2}" type="presParOf" srcId="{346E348C-1539-4CB8-BA95-5386BB369A91}" destId="{6B4429C2-F500-4737-A2A3-786B6B8A367A}" srcOrd="0" destOrd="0" presId="urn:microsoft.com/office/officeart/2005/8/layout/vList4"/>
    <dgm:cxn modelId="{020459BF-86FA-4AE6-AE6B-723468B7D854}" type="presParOf" srcId="{346E348C-1539-4CB8-BA95-5386BB369A91}" destId="{3CA7C749-46E5-4F83-8626-44693C4372A2}" srcOrd="1" destOrd="0" presId="urn:microsoft.com/office/officeart/2005/8/layout/vList4"/>
    <dgm:cxn modelId="{7845098E-13C3-4C92-9D8C-8FE981C823D2}" type="presParOf" srcId="{346E348C-1539-4CB8-BA95-5386BB369A91}" destId="{02B025A0-AEA5-41C5-84E2-C7AB497EC23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 smtClean="0"/>
            <a:t>Modulable</a:t>
          </a:r>
          <a:endParaRPr lang="fr-FR" dirty="0"/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 smtClean="0"/>
            <a:t>N clients : aucune limite</a:t>
          </a:r>
          <a:endParaRPr lang="fr-FR" dirty="0"/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 smtClean="0"/>
            <a:t>Léger</a:t>
          </a:r>
          <a:endParaRPr lang="fr-FR" dirty="0"/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 smtClean="0"/>
            <a:t>Utilisation des performances limités</a:t>
          </a:r>
          <a:endParaRPr lang="fr-FR" dirty="0"/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 smtClean="0"/>
            <a:t>Ecologique</a:t>
          </a:r>
          <a:endParaRPr lang="fr-FR" dirty="0"/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 smtClean="0"/>
            <a:t>Portatif</a:t>
          </a:r>
          <a:endParaRPr lang="fr-FR" dirty="0"/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EC159693-0D38-4AD9-BF66-9E2C76F4161B}">
      <dgm:prSet/>
      <dgm:spPr/>
      <dgm:t>
        <a:bodyPr/>
        <a:lstStyle/>
        <a:p>
          <a:r>
            <a:rPr lang="fr-FR" dirty="0" smtClean="0"/>
            <a:t>Economique</a:t>
          </a:r>
          <a:endParaRPr lang="fr-FR" dirty="0"/>
        </a:p>
      </dgm:t>
    </dgm:pt>
    <dgm:pt modelId="{11E5E8B4-0EB6-4814-93CD-D303F9CC0EDA}" type="parTrans" cxnId="{F4C4713E-2EF2-441A-9A57-0B04AC066321}">
      <dgm:prSet/>
      <dgm:spPr/>
      <dgm:t>
        <a:bodyPr/>
        <a:lstStyle/>
        <a:p>
          <a:endParaRPr lang="fr-FR"/>
        </a:p>
      </dgm:t>
    </dgm:pt>
    <dgm:pt modelId="{334189AA-4D5A-49A8-8DCE-9CDEFB4A8DAA}" type="sibTrans" cxnId="{F4C4713E-2EF2-441A-9A57-0B04AC066321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 smtClean="0"/>
            <a:t>Régulation du chauffage </a:t>
          </a:r>
          <a:endParaRPr lang="fr-FR" dirty="0"/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 smtClean="0"/>
            <a:t>Utilisation du réseau </a:t>
          </a:r>
          <a:r>
            <a:rPr lang="fr-FR" dirty="0" err="1" smtClean="0"/>
            <a:t>WiFi</a:t>
          </a:r>
          <a:endParaRPr lang="fr-FR" dirty="0"/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4CE7B85E-EEA7-4AB0-A3AF-6AFF4EEF94BD}">
      <dgm:prSet/>
      <dgm:spPr/>
      <dgm:t>
        <a:bodyPr/>
        <a:lstStyle/>
        <a:p>
          <a:r>
            <a:rPr lang="fr-FR" dirty="0" smtClean="0"/>
            <a:t>Solution la moins cher du marché en France</a:t>
          </a:r>
          <a:endParaRPr lang="fr-FR" dirty="0"/>
        </a:p>
      </dgm:t>
    </dgm:pt>
    <dgm:pt modelId="{7F2DFD34-3A62-4392-95BD-E5139E5449E9}" type="parTrans" cxnId="{5CFB6EBF-3226-457D-BBC6-9DB25197F741}">
      <dgm:prSet/>
      <dgm:spPr/>
      <dgm:t>
        <a:bodyPr/>
        <a:lstStyle/>
        <a:p>
          <a:endParaRPr lang="fr-FR"/>
        </a:p>
      </dgm:t>
    </dgm:pt>
    <dgm:pt modelId="{6859FBE6-C134-4B6A-96A4-D0A361A276A3}" type="sibTrans" cxnId="{5CFB6EBF-3226-457D-BBC6-9DB25197F74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</dgm:pt>
    <dgm:pt modelId="{FDC3A7FD-53FB-4591-A97C-72FE38BD2011}" type="pres">
      <dgm:prSet presAssocID="{17F7B77E-5861-4D21-AF5A-878A6D0971A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2E844E-E9DC-42CF-A4ED-32F8A75B8DBF}" type="pres">
      <dgm:prSet presAssocID="{17F7B77E-5861-4D21-AF5A-878A6D0971AB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5FD0F-96B4-49CC-8113-6E153CE78159}" type="pres">
      <dgm:prSet presAssocID="{0D9AA9C8-0C3F-47AC-BDE7-1EC785A16BF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41E2C33-79E0-4FCD-A228-7F711EB1AE9C}" type="pres">
      <dgm:prSet presAssocID="{0D9AA9C8-0C3F-47AC-BDE7-1EC785A16BFB}" presName="childText" presStyleLbl="revTx" presStyleIdx="1" presStyleCnt="5">
        <dgm:presLayoutVars>
          <dgm:bulletEnabled val="1"/>
        </dgm:presLayoutVars>
      </dgm:prSet>
      <dgm:spPr/>
    </dgm:pt>
    <dgm:pt modelId="{E9DC79DD-C3EC-471A-9693-8A0F483CF050}" type="pres">
      <dgm:prSet presAssocID="{F498D726-9246-4B4D-9A32-A81405285B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8B82947-536C-4486-B847-D8645F824AAD}" type="pres">
      <dgm:prSet presAssocID="{F498D726-9246-4B4D-9A32-A81405285B1D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F9DEB4-4F87-4A97-9219-0B07AF6ADB53}" type="pres">
      <dgm:prSet presAssocID="{BA649F06-1FF6-469B-847A-BE6E35B1365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6855F3-ADCB-43B3-903B-5C938D577EEA}" type="pres">
      <dgm:prSet presAssocID="{BA649F06-1FF6-469B-847A-BE6E35B1365D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1E302C-39B4-4640-9241-0BC6CCF80B72}" type="pres">
      <dgm:prSet presAssocID="{EC159693-0D38-4AD9-BF66-9E2C76F4161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E691AC5-A892-4D2E-9A04-3713679C63B2}" type="pres">
      <dgm:prSet presAssocID="{EC159693-0D38-4AD9-BF66-9E2C76F4161B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4C4713E-2EF2-441A-9A57-0B04AC066321}" srcId="{626A21C3-7286-412A-8279-054783D59F53}" destId="{EC159693-0D38-4AD9-BF66-9E2C76F4161B}" srcOrd="4" destOrd="0" parTransId="{11E5E8B4-0EB6-4814-93CD-D303F9CC0EDA}" sibTransId="{334189AA-4D5A-49A8-8DCE-9CDEFB4A8DAA}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05E5E917-CF6B-4F12-9A29-77E8C33F0660}" type="presOf" srcId="{4CE7B85E-EEA7-4AB0-A3AF-6AFF4EEF94BD}" destId="{AE691AC5-A892-4D2E-9A04-3713679C63B2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86BEAB1F-383E-4992-A34E-6642A7B63919}" type="presOf" srcId="{EC159693-0D38-4AD9-BF66-9E2C76F4161B}" destId="{201E302C-39B4-4640-9241-0BC6CCF80B72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5CFB6EBF-3226-457D-BBC6-9DB25197F741}" srcId="{EC159693-0D38-4AD9-BF66-9E2C76F4161B}" destId="{4CE7B85E-EEA7-4AB0-A3AF-6AFF4EEF94BD}" srcOrd="0" destOrd="0" parTransId="{7F2DFD34-3A62-4392-95BD-E5139E5449E9}" sibTransId="{6859FBE6-C134-4B6A-96A4-D0A361A276A3}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  <dgm:cxn modelId="{3548D523-8BBC-49F1-9260-B2AC1888BF98}" type="presParOf" srcId="{1D375C23-63F7-47E0-A916-44AC5AB656A2}" destId="{201E302C-39B4-4640-9241-0BC6CCF80B72}" srcOrd="8" destOrd="0" presId="urn:microsoft.com/office/officeart/2005/8/layout/vList2"/>
    <dgm:cxn modelId="{556E9C8D-B74D-48B1-B4B5-374EB271A9D1}" type="presParOf" srcId="{1D375C23-63F7-47E0-A916-44AC5AB656A2}" destId="{AE691AC5-A892-4D2E-9A04-3713679C63B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0AF02-3EAE-4285-867F-93AF02B3C83D}">
      <dsp:nvSpPr>
        <dsp:cNvPr id="0" name=""/>
        <dsp:cNvSpPr/>
      </dsp:nvSpPr>
      <dsp:spPr>
        <a:xfrm>
          <a:off x="0" y="0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Moyse Paul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Chef de projet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Organisation globale de l’équipe</a:t>
          </a:r>
          <a:endParaRPr lang="fr-FR" sz="1100" kern="1200" dirty="0"/>
        </a:p>
      </dsp:txBody>
      <dsp:txXfrm>
        <a:off x="953910" y="0"/>
        <a:ext cx="3412718" cy="805844"/>
      </dsp:txXfrm>
    </dsp:sp>
    <dsp:sp modelId="{B8A2310C-9729-43AD-B82F-BCA3AFF90378}">
      <dsp:nvSpPr>
        <dsp:cNvPr id="0" name=""/>
        <dsp:cNvSpPr/>
      </dsp:nvSpPr>
      <dsp:spPr>
        <a:xfrm>
          <a:off x="80584" y="80584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256" t="-10381" r="18768" b="-1307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DDBEE-5DCD-4814-94A7-68C9C5873D20}">
      <dsp:nvSpPr>
        <dsp:cNvPr id="0" name=""/>
        <dsp:cNvSpPr/>
      </dsp:nvSpPr>
      <dsp:spPr>
        <a:xfrm>
          <a:off x="0" y="886429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Damien Desmarets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commerciale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communication</a:t>
          </a:r>
          <a:endParaRPr lang="fr-FR" sz="1100" kern="1200" dirty="0"/>
        </a:p>
      </dsp:txBody>
      <dsp:txXfrm>
        <a:off x="953910" y="886429"/>
        <a:ext cx="3412718" cy="805844"/>
      </dsp:txXfrm>
    </dsp:sp>
    <dsp:sp modelId="{4FFCCC87-3351-4D4B-9ED5-0696245C1232}">
      <dsp:nvSpPr>
        <dsp:cNvPr id="0" name=""/>
        <dsp:cNvSpPr/>
      </dsp:nvSpPr>
      <dsp:spPr>
        <a:xfrm>
          <a:off x="80584" y="967013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481" t="1699" r="15021" b="-33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FB421-2EE9-460F-911C-FBAAD5A9F499}">
      <dsp:nvSpPr>
        <dsp:cNvPr id="0" name=""/>
        <dsp:cNvSpPr/>
      </dsp:nvSpPr>
      <dsp:spPr>
        <a:xfrm>
          <a:off x="0" y="1772858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William </a:t>
          </a:r>
          <a:r>
            <a:rPr lang="fr-FR" sz="1400" b="1" kern="1200" dirty="0" err="1" smtClean="0"/>
            <a:t>Ilhe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Programmeur en chef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de l’architecture logiciel</a:t>
          </a:r>
          <a:endParaRPr lang="fr-FR" sz="1100" kern="1200" dirty="0"/>
        </a:p>
      </dsp:txBody>
      <dsp:txXfrm>
        <a:off x="953910" y="1772858"/>
        <a:ext cx="3412718" cy="805844"/>
      </dsp:txXfrm>
    </dsp:sp>
    <dsp:sp modelId="{9E0CE59E-3899-44A9-A029-9F8A39B05C37}">
      <dsp:nvSpPr>
        <dsp:cNvPr id="0" name=""/>
        <dsp:cNvSpPr/>
      </dsp:nvSpPr>
      <dsp:spPr>
        <a:xfrm>
          <a:off x="80584" y="1853442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896" t="-952" r="6820" b="-8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429C2-F500-4737-A2A3-786B6B8A367A}">
      <dsp:nvSpPr>
        <dsp:cNvPr id="0" name=""/>
        <dsp:cNvSpPr/>
      </dsp:nvSpPr>
      <dsp:spPr>
        <a:xfrm>
          <a:off x="0" y="2659287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Arnaud </a:t>
          </a:r>
          <a:r>
            <a:rPr lang="fr-FR" sz="1400" b="1" kern="1200" dirty="0" err="1" smtClean="0"/>
            <a:t>Legeas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Administrateur système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de l’architecture matérielle</a:t>
          </a:r>
          <a:endParaRPr lang="fr-FR" sz="1100" kern="1200" dirty="0"/>
        </a:p>
      </dsp:txBody>
      <dsp:txXfrm>
        <a:off x="953910" y="2659287"/>
        <a:ext cx="3412718" cy="805844"/>
      </dsp:txXfrm>
    </dsp:sp>
    <dsp:sp modelId="{3CA7C749-46E5-4F83-8626-44693C4372A2}">
      <dsp:nvSpPr>
        <dsp:cNvPr id="0" name=""/>
        <dsp:cNvSpPr/>
      </dsp:nvSpPr>
      <dsp:spPr>
        <a:xfrm>
          <a:off x="80584" y="2739872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805" t="-15118" r="7896" b="-1820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85557"/>
          <a:ext cx="4482407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Modulable</a:t>
          </a:r>
          <a:endParaRPr lang="fr-FR" sz="1900" kern="1200" dirty="0"/>
        </a:p>
      </dsp:txBody>
      <dsp:txXfrm>
        <a:off x="23874" y="109431"/>
        <a:ext cx="4434659" cy="441312"/>
      </dsp:txXfrm>
    </dsp:sp>
    <dsp:sp modelId="{862E844E-E9DC-42CF-A4ED-32F8A75B8DBF}">
      <dsp:nvSpPr>
        <dsp:cNvPr id="0" name=""/>
        <dsp:cNvSpPr/>
      </dsp:nvSpPr>
      <dsp:spPr>
        <a:xfrm>
          <a:off x="0" y="5746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N clients : aucune limite</a:t>
          </a:r>
          <a:endParaRPr lang="fr-FR" sz="1500" kern="1200" dirty="0"/>
        </a:p>
      </dsp:txBody>
      <dsp:txXfrm>
        <a:off x="0" y="574617"/>
        <a:ext cx="4482407" cy="314640"/>
      </dsp:txXfrm>
    </dsp:sp>
    <dsp:sp modelId="{C805FD0F-96B4-49CC-8113-6E153CE78159}">
      <dsp:nvSpPr>
        <dsp:cNvPr id="0" name=""/>
        <dsp:cNvSpPr/>
      </dsp:nvSpPr>
      <dsp:spPr>
        <a:xfrm>
          <a:off x="0" y="889257"/>
          <a:ext cx="4482407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Léger</a:t>
          </a:r>
          <a:endParaRPr lang="fr-FR" sz="1900" kern="1200" dirty="0"/>
        </a:p>
      </dsp:txBody>
      <dsp:txXfrm>
        <a:off x="23874" y="913131"/>
        <a:ext cx="4434659" cy="441312"/>
      </dsp:txXfrm>
    </dsp:sp>
    <dsp:sp modelId="{941E2C33-79E0-4FCD-A228-7F711EB1AE9C}">
      <dsp:nvSpPr>
        <dsp:cNvPr id="0" name=""/>
        <dsp:cNvSpPr/>
      </dsp:nvSpPr>
      <dsp:spPr>
        <a:xfrm>
          <a:off x="0" y="13783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des performances limités</a:t>
          </a:r>
          <a:endParaRPr lang="fr-FR" sz="1500" kern="1200" dirty="0"/>
        </a:p>
      </dsp:txBody>
      <dsp:txXfrm>
        <a:off x="0" y="1378317"/>
        <a:ext cx="4482407" cy="314640"/>
      </dsp:txXfrm>
    </dsp:sp>
    <dsp:sp modelId="{E9DC79DD-C3EC-471A-9693-8A0F483CF050}">
      <dsp:nvSpPr>
        <dsp:cNvPr id="0" name=""/>
        <dsp:cNvSpPr/>
      </dsp:nvSpPr>
      <dsp:spPr>
        <a:xfrm>
          <a:off x="0" y="1692957"/>
          <a:ext cx="4482407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Ecologique</a:t>
          </a:r>
          <a:endParaRPr lang="fr-FR" sz="1900" kern="1200" dirty="0"/>
        </a:p>
      </dsp:txBody>
      <dsp:txXfrm>
        <a:off x="23874" y="1716831"/>
        <a:ext cx="4434659" cy="441312"/>
      </dsp:txXfrm>
    </dsp:sp>
    <dsp:sp modelId="{E8B82947-536C-4486-B847-D8645F824AAD}">
      <dsp:nvSpPr>
        <dsp:cNvPr id="0" name=""/>
        <dsp:cNvSpPr/>
      </dsp:nvSpPr>
      <dsp:spPr>
        <a:xfrm>
          <a:off x="0" y="21820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Régulation du chauffage </a:t>
          </a:r>
          <a:endParaRPr lang="fr-FR" sz="1500" kern="1200" dirty="0"/>
        </a:p>
      </dsp:txBody>
      <dsp:txXfrm>
        <a:off x="0" y="2182017"/>
        <a:ext cx="4482407" cy="314640"/>
      </dsp:txXfrm>
    </dsp:sp>
    <dsp:sp modelId="{1EF9DEB4-4F87-4A97-9219-0B07AF6ADB53}">
      <dsp:nvSpPr>
        <dsp:cNvPr id="0" name=""/>
        <dsp:cNvSpPr/>
      </dsp:nvSpPr>
      <dsp:spPr>
        <a:xfrm>
          <a:off x="0" y="2496657"/>
          <a:ext cx="4482407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Portatif</a:t>
          </a:r>
          <a:endParaRPr lang="fr-FR" sz="1900" kern="1200" dirty="0"/>
        </a:p>
      </dsp:txBody>
      <dsp:txXfrm>
        <a:off x="23874" y="2520531"/>
        <a:ext cx="4434659" cy="441312"/>
      </dsp:txXfrm>
    </dsp:sp>
    <dsp:sp modelId="{426855F3-ADCB-43B3-903B-5C938D577EEA}">
      <dsp:nvSpPr>
        <dsp:cNvPr id="0" name=""/>
        <dsp:cNvSpPr/>
      </dsp:nvSpPr>
      <dsp:spPr>
        <a:xfrm>
          <a:off x="0" y="29857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du réseau </a:t>
          </a:r>
          <a:r>
            <a:rPr lang="fr-FR" sz="1500" kern="1200" dirty="0" err="1" smtClean="0"/>
            <a:t>WiFi</a:t>
          </a:r>
          <a:endParaRPr lang="fr-FR" sz="1500" kern="1200" dirty="0"/>
        </a:p>
      </dsp:txBody>
      <dsp:txXfrm>
        <a:off x="0" y="2985717"/>
        <a:ext cx="4482407" cy="314640"/>
      </dsp:txXfrm>
    </dsp:sp>
    <dsp:sp modelId="{201E302C-39B4-4640-9241-0BC6CCF80B72}">
      <dsp:nvSpPr>
        <dsp:cNvPr id="0" name=""/>
        <dsp:cNvSpPr/>
      </dsp:nvSpPr>
      <dsp:spPr>
        <a:xfrm>
          <a:off x="0" y="3300356"/>
          <a:ext cx="4482407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Economique</a:t>
          </a:r>
          <a:endParaRPr lang="fr-FR" sz="1900" kern="1200" dirty="0"/>
        </a:p>
      </dsp:txBody>
      <dsp:txXfrm>
        <a:off x="23874" y="3324230"/>
        <a:ext cx="4434659" cy="441312"/>
      </dsp:txXfrm>
    </dsp:sp>
    <dsp:sp modelId="{AE691AC5-A892-4D2E-9A04-3713679C63B2}">
      <dsp:nvSpPr>
        <dsp:cNvPr id="0" name=""/>
        <dsp:cNvSpPr/>
      </dsp:nvSpPr>
      <dsp:spPr>
        <a:xfrm>
          <a:off x="0" y="37894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Solution la moins cher du marché en France</a:t>
          </a:r>
          <a:endParaRPr lang="fr-FR" sz="1500" kern="1200" dirty="0"/>
        </a:p>
      </dsp:txBody>
      <dsp:txXfrm>
        <a:off x="0" y="3789417"/>
        <a:ext cx="4482407" cy="31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21/12/2019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21/12/2019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54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90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3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 err="1">
                <a:solidFill>
                  <a:schemeClr val="bg1"/>
                </a:solidFill>
              </a:rPr>
              <a:t>Cobox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accent4"/>
                </a:solidFill>
              </a:rPr>
              <a:t>Home automation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7" name="Groupe 6" descr="Icône de graphique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e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pic>
        <p:nvPicPr>
          <p:cNvPr id="11" name="Image 10" descr="Résultat de recherche d'images pour &quot;isen&quot;"/>
          <p:cNvPicPr/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914" y1="37220" x2="1914" y2="37220"/>
                        <a14:foregroundMark x1="8333" y1="27354" x2="8333" y2="27354"/>
                        <a14:foregroundMark x1="21622" y1="32287" x2="21622" y2="32287"/>
                        <a14:foregroundMark x1="46622" y1="37220" x2="46622" y2="37220"/>
                        <a14:foregroundMark x1="52027" y1="23318" x2="52027" y2="23318"/>
                        <a14:foregroundMark x1="56757" y1="20179" x2="56757" y2="20179"/>
                        <a14:foregroundMark x1="53378" y1="6278" x2="53378" y2="6278"/>
                        <a14:foregroundMark x1="64414" y1="17040" x2="64414" y2="17040"/>
                        <a14:foregroundMark x1="66892" y1="20179" x2="66892" y2="20179"/>
                        <a14:foregroundMark x1="69820" y1="20179" x2="69820" y2="20179"/>
                        <a14:foregroundMark x1="55068" y1="51570" x2="55068" y2="51570"/>
                        <a14:foregroundMark x1="57320" y1="40359" x2="57320" y2="40359"/>
                        <a14:foregroundMark x1="59347" y1="51121" x2="59347" y2="51121"/>
                        <a14:foregroundMark x1="59459" y1="40807" x2="59459" y2="40807"/>
                        <a14:foregroundMark x1="63626" y1="47534" x2="63626" y2="47534"/>
                        <a14:foregroundMark x1="69144" y1="52018" x2="69144" y2="52018"/>
                        <a14:foregroundMark x1="74212" y1="47534" x2="74212" y2="47534"/>
                        <a14:foregroundMark x1="73198" y1="40807" x2="73198" y2="40807"/>
                        <a14:foregroundMark x1="79279" y1="49776" x2="79279" y2="49776"/>
                        <a14:foregroundMark x1="81982" y1="51121" x2="81982" y2="51121"/>
                        <a14:foregroundMark x1="81757" y1="41256" x2="81757" y2="41256"/>
                        <a14:foregroundMark x1="86937" y1="49327" x2="86937" y2="49327"/>
                        <a14:foregroundMark x1="91441" y1="61883" x2="91441" y2="61883"/>
                        <a14:foregroundMark x1="94482" y1="52915" x2="94482" y2="52915"/>
                        <a14:foregroundMark x1="98423" y1="54260" x2="98423" y2="54260"/>
                        <a14:backgroundMark x1="53041" y1="18386" x2="53041" y2="18386"/>
                        <a14:backgroundMark x1="70721" y1="17937" x2="70721" y2="17937"/>
                        <a14:backgroundMark x1="73086" y1="50673" x2="73086" y2="50673"/>
                        <a14:backgroundMark x1="67793" y1="52018" x2="67793" y2="52018"/>
                        <a14:backgroundMark x1="85473" y1="50224" x2="85473" y2="50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06"/>
          <a:stretch/>
        </p:blipFill>
        <p:spPr>
          <a:xfrm>
            <a:off x="715313" y="5848627"/>
            <a:ext cx="2389505" cy="42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Résultat de recherche d'images pour &quot;yncrea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28027"/>
            <a:ext cx="894949" cy="106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66519DA-019A-4FE5-834A-BF0A7660B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4277" y="264558"/>
            <a:ext cx="1228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10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marché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aphique 3" descr="Cette image est un graphique à barres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74375"/>
              </p:ext>
            </p:extLst>
          </p:nvPr>
        </p:nvGraphicFramePr>
        <p:xfrm>
          <a:off x="522777" y="1511873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Forte demande liée au prix fort abordable, et l’intéressement croissant pour la domotique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Mise en redondance possible avec une seconde infrastructure de secours 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Duplication envisagée vers la supervision des portes / fenêtres, climatisation et électroménager</a:t>
            </a:r>
          </a:p>
        </p:txBody>
      </p:sp>
      <p:sp>
        <p:nvSpPr>
          <p:cNvPr id="15" name="Forme libre 931" descr="Icône de graphique en courbes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16" name="Groupe 15" descr="Cette image est une icône représentant quatre feuilles de papi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orme libre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21" name="Groupe 20" descr="Cette image est une icône représentant deux feuilles de papi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orme libre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3" name="Forme libre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4" name="Forme libre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5" name="Forme libre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</a:t>
            </a:r>
            <a:endParaRPr lang="fr-FR" sz="7200" dirty="0">
              <a:solidFill>
                <a:schemeClr val="accent4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8783C34-4993-4647-93AA-81FF5E77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248668"/>
            <a:ext cx="1228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COBOX</a:t>
            </a:r>
          </a:p>
        </p:txBody>
      </p:sp>
      <p:sp>
        <p:nvSpPr>
          <p:cNvPr id="16" name="Rectangle : Coins arrondis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    Contrôle et supervision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  Température d’un foyer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 : Coins arrondis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Actionneurs distants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1600" dirty="0"/>
              <a:t>        Centrale de domotique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1600"/>
              <a:t>       Archivage </a:t>
            </a:r>
            <a:r>
              <a:rPr lang="fr-FR" sz="1600" dirty="0"/>
              <a:t>des données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 err="1"/>
              <a:t>WiFi</a:t>
            </a:r>
            <a:endParaRPr lang="fr-FR" sz="160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31" name="Groupe 30" descr="Icônes de graphique à barres et en courbe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e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3" name="Forme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4" name="Forme libre 1676" descr="Icône de case à cocher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5" name="Forme libre 4665" descr="Icône de graphique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36" name="Groupe 35" descr="Icône de personne et d’engrenage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e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8" name="Forme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9" name="Groupe 38" descr="Icône d’engrenages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e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1" name="Forme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42" name="Forme libre 4346" descr="Icône de graphique en boîte à moustaches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3" name="Trapèze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4" name="Trapèze 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5" name="Trapèze 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6" name="Trapèze 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22844" y="3438160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9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1938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 globale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https://scontent.fcdg2-1.fna.fbcdn.net/v/t1.15752-9/80240311_1234057873457711_7896395341900021760_n.png?_nc_cat=107&amp;_nc_ohc=KTjKVuw3pdoAQmJAQnmWWrMP9grfCc_8TNfo9iSIkMuG80xnHZ7WNpeNg&amp;_nc_ht=scontent.fcdg2-1.fna&amp;oh=e4aa1ca5bb6572f0a09a26a0e27c4ef1&amp;oe=5EB163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45" y="1710267"/>
            <a:ext cx="6771189" cy="43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782675312"/>
              </p:ext>
            </p:extLst>
          </p:nvPr>
        </p:nvGraphicFramePr>
        <p:xfrm>
          <a:off x="307924" y="2289272"/>
          <a:ext cx="4366629" cy="346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28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1026" name="Picture 2" descr="https://scontent.fcdg2-1.fna.fbcdn.net/v/t1.15752-9/79981651_2479927255558964_2107910360500535296_n.png?_nc_cat=104&amp;_nc_ohc=cIa2SVNSYxEAQmNrolSoSGno6wKfuYaBUiTQq0rLe70oHg9bhTon_rEOw&amp;_nc_ht=scontent.fcdg2-1.fna&amp;oh=085cb28f72fdad102451482478aa09f0&amp;oe=5E7D6C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876387"/>
            <a:ext cx="11626855" cy="43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1938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Diagramme de GANTT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CB22D373-8D32-47AC-8D86-2E76129FD2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23" y="855297"/>
            <a:ext cx="9016409" cy="518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7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smtClean="0"/>
              <a:pPr rtl="0"/>
              <a:t>7</a:t>
            </a:fld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57133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orme libre 3886" descr="Icône de loupe représentant la recherche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0" name="Groupe 49" descr="Icône de papier et stylo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orme libre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9" name="Forme libre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0" name="Forme libre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2" name="Groupe 81" descr="Icône d’écran d’ordinateur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orme libre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4" name="Forme libre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5" name="Groupe 84" descr="Icône d’écrans d’ordinateur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orme libre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7" name="Forme libre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8" name="Forme libre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9" name="Forme libre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0" name="Forme libre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1" name="Forme libre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92" name="Groupe 91" descr="Icône représentant quatre carrés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orme libre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4" name="Forme libre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5" name="Forme libre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7" name="Forme libre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8" name="Forme libre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9" name="Forme libre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0" name="Forme libre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1" name="Groupe 100" descr="Icône de téléphone mobile et de bulle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orme libre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3" name="Forme libre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4" name="Forme libre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5" name="Forme libre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6" name="Groupe 105" descr="Icône de feuille de papier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0" name="Forme libre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1" name="Groupe 110" descr="Icône de symbole représentant un e-mail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orme libre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3" name="Forme libre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4" name="Forme libre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5" name="Forme libre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6" name="Forme libre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7" name="Forme libre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8" name="Groupe 117" descr="Icône de cubes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orme libre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0" name="Forme libre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1" name="Forme libre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2" name="Forme libre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3" name="Forme libre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4" name="Forme libre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5" name="Forme libre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6" name="Forme libre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7" name="Forme libre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28" name="Groupe 127" descr="Icône de personne et de bulle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orme libre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0" name="Forme libre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131" name="Forme libre 1837" descr="Marqueur avec le signe plus.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2" name="Forme libre 1838" descr="Marqueur avec le signe moins.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3" name="Forme libre 1839" descr="Marqueur avec le signe de multiplication.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4" name="Forme libre 1839" descr="Marqueur avec le signe de multiplication.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5" name="Forme libre 1837" descr="Marqueur avec le signe plus.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6" name="Forme libre 1839" descr="Marqueur avec le signe de multiplication.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7" name="Forme libre 1838" descr="Marqueur avec le signe moins.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8" name="Forme libre 1837" descr="Marqueur avec le signe plus.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9" name="Forme libre 1837" descr="Marqueur avec le signe plus.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0" name="Forme libre 1838" descr="Marqueur avec le signe moins.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1" name="Forme libre 1838" descr="Marqueur avec le signe moins.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2" name="Forme libre 1837" descr="Marqueur avec le signe plus.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3" name="Forme libre 1839" descr="Marqueur avec le signe de multiplication.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4" name="Forme libre 1837" descr="Marqueur avec le signe plus.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5" name="Forme libre 1837" descr="Marqueur avec le signe plus.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6" name="Forme libre 1837" descr="Marqueur avec le signe plus.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7" name="Forme libre 1839" descr="Marqueur avec le signe de multiplication.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1400" dirty="0"/>
              <a:t>“</a:t>
            </a:r>
            <a:r>
              <a:rPr lang="fr-FR" sz="1400" dirty="0" err="1"/>
              <a:t>Lorem</a:t>
            </a:r>
            <a:r>
              <a:rPr lang="fr-FR" sz="1400" dirty="0"/>
              <a:t> </a:t>
            </a:r>
            <a:r>
              <a:rPr lang="fr-FR" sz="1400" dirty="0" err="1"/>
              <a:t>ipsum</a:t>
            </a:r>
            <a:r>
              <a:rPr lang="fr-FR" sz="1400" dirty="0"/>
              <a:t> </a:t>
            </a:r>
            <a:r>
              <a:rPr lang="fr-FR" sz="1400" dirty="0" err="1"/>
              <a:t>dolor</a:t>
            </a:r>
            <a:r>
              <a:rPr lang="fr-FR" sz="1400" dirty="0"/>
              <a:t> </a:t>
            </a:r>
            <a:r>
              <a:rPr lang="fr-FR" sz="1400" dirty="0" err="1"/>
              <a:t>sit</a:t>
            </a:r>
            <a:r>
              <a:rPr lang="fr-FR" sz="1400" dirty="0"/>
              <a:t> </a:t>
            </a:r>
            <a:r>
              <a:rPr lang="fr-FR" sz="1400" dirty="0" err="1"/>
              <a:t>amet</a:t>
            </a:r>
            <a:r>
              <a:rPr lang="fr-FR" sz="1400" dirty="0"/>
              <a:t>, </a:t>
            </a:r>
            <a:r>
              <a:rPr lang="fr-FR" sz="1400" dirty="0" err="1"/>
              <a:t>consectetur</a:t>
            </a:r>
            <a:r>
              <a:rPr lang="fr-FR" sz="1400" dirty="0"/>
              <a:t> </a:t>
            </a:r>
            <a:r>
              <a:rPr lang="fr-FR" sz="1400" dirty="0" err="1"/>
              <a:t>adipiscing</a:t>
            </a:r>
            <a:r>
              <a:rPr lang="fr-FR" sz="1400" dirty="0"/>
              <a:t> </a:t>
            </a:r>
            <a:r>
              <a:rPr lang="fr-FR" sz="1400" dirty="0" err="1"/>
              <a:t>elit</a:t>
            </a:r>
            <a:r>
              <a:rPr lang="fr-FR" sz="1400" dirty="0"/>
              <a:t>. Duis </a:t>
            </a:r>
            <a:r>
              <a:rPr lang="fr-FR" sz="1400" dirty="0" err="1"/>
              <a:t>suscipit</a:t>
            </a:r>
            <a:r>
              <a:rPr lang="fr-FR" sz="1400" dirty="0"/>
              <a:t> in </a:t>
            </a:r>
            <a:r>
              <a:rPr lang="fr-FR" sz="1400" dirty="0" err="1"/>
              <a:t>tellus</a:t>
            </a:r>
            <a:r>
              <a:rPr lang="fr-FR" sz="1400" dirty="0"/>
              <a:t> </a:t>
            </a:r>
            <a:r>
              <a:rPr lang="fr-FR" sz="1400" dirty="0" err="1"/>
              <a:t>ac</a:t>
            </a:r>
            <a:r>
              <a:rPr lang="fr-FR" sz="1400" dirty="0"/>
              <a:t> bibendum. Sed </a:t>
            </a:r>
            <a:r>
              <a:rPr lang="fr-FR" sz="1400" dirty="0" err="1"/>
              <a:t>congue</a:t>
            </a:r>
            <a:r>
              <a:rPr lang="fr-FR" sz="1400" dirty="0"/>
              <a:t> </a:t>
            </a:r>
            <a:r>
              <a:rPr lang="fr-FR" sz="1400" dirty="0" err="1"/>
              <a:t>lacus</a:t>
            </a:r>
            <a:r>
              <a:rPr lang="fr-FR" sz="1400" dirty="0"/>
              <a:t> vitae </a:t>
            </a:r>
            <a:r>
              <a:rPr lang="fr-FR" sz="1400" dirty="0" err="1"/>
              <a:t>tellus</a:t>
            </a:r>
            <a:r>
              <a:rPr lang="fr-FR" sz="1400" dirty="0"/>
              <a:t> </a:t>
            </a:r>
            <a:r>
              <a:rPr lang="fr-FR" sz="1400" dirty="0" err="1"/>
              <a:t>finibus</a:t>
            </a:r>
            <a:r>
              <a:rPr lang="fr-FR" sz="1400" dirty="0"/>
              <a:t>, eu </a:t>
            </a:r>
            <a:r>
              <a:rPr lang="fr-FR" sz="1400" dirty="0" err="1"/>
              <a:t>faucibus</a:t>
            </a:r>
            <a:r>
              <a:rPr lang="fr-FR" sz="1400" dirty="0"/>
              <a:t> </a:t>
            </a:r>
            <a:r>
              <a:rPr lang="fr-FR" sz="1400" dirty="0" err="1"/>
              <a:t>nisi</a:t>
            </a:r>
            <a:r>
              <a:rPr lang="fr-FR" sz="1400" dirty="0"/>
              <a:t> </a:t>
            </a:r>
            <a:r>
              <a:rPr lang="fr-FR" sz="1400" dirty="0" err="1"/>
              <a:t>ullamcorper</a:t>
            </a:r>
            <a:r>
              <a:rPr lang="fr-FR" sz="1400" dirty="0"/>
              <a:t>. </a:t>
            </a:r>
            <a:r>
              <a:rPr lang="fr-FR" sz="1400" dirty="0" err="1"/>
              <a:t>Quisque</a:t>
            </a:r>
            <a:r>
              <a:rPr lang="fr-FR" sz="1400" dirty="0"/>
              <a:t> </a:t>
            </a:r>
            <a:r>
              <a:rPr lang="fr-FR" sz="1400" dirty="0" err="1"/>
              <a:t>volutpat</a:t>
            </a:r>
            <a:r>
              <a:rPr lang="fr-FR" sz="1400" dirty="0"/>
              <a:t> </a:t>
            </a:r>
            <a:r>
              <a:rPr lang="fr-FR" sz="1400" dirty="0" err="1"/>
              <a:t>leo</a:t>
            </a:r>
            <a:r>
              <a:rPr lang="fr-FR" sz="1400" dirty="0"/>
              <a:t> at </a:t>
            </a:r>
            <a:r>
              <a:rPr lang="fr-FR" sz="1400" dirty="0" err="1"/>
              <a:t>arcu</a:t>
            </a:r>
            <a:r>
              <a:rPr lang="fr-FR" sz="1400" dirty="0"/>
              <a:t> </a:t>
            </a:r>
            <a:r>
              <a:rPr lang="fr-FR" sz="1400" dirty="0" err="1"/>
              <a:t>placerat</a:t>
            </a:r>
            <a:r>
              <a:rPr lang="fr-FR" sz="1400" dirty="0"/>
              <a:t>, </a:t>
            </a:r>
            <a:r>
              <a:rPr lang="fr-FR" sz="1400" dirty="0" err="1"/>
              <a:t>quis</a:t>
            </a:r>
            <a:r>
              <a:rPr lang="fr-FR" sz="1400" dirty="0"/>
              <a:t> </a:t>
            </a:r>
            <a:r>
              <a:rPr lang="fr-FR" sz="1400" dirty="0" err="1"/>
              <a:t>pellentesque</a:t>
            </a:r>
            <a:r>
              <a:rPr lang="fr-FR" sz="1400" dirty="0"/>
              <a:t> </a:t>
            </a:r>
            <a:r>
              <a:rPr lang="fr-FR" sz="1400" dirty="0" err="1"/>
              <a:t>tellus</a:t>
            </a:r>
            <a:r>
              <a:rPr lang="fr-FR" sz="1400" dirty="0"/>
              <a:t> bibendum. </a:t>
            </a:r>
            <a:r>
              <a:rPr lang="fr-FR" sz="1400" dirty="0" err="1"/>
              <a:t>Proin</a:t>
            </a:r>
            <a:r>
              <a:rPr lang="fr-FR" sz="1400" dirty="0"/>
              <a:t> et </a:t>
            </a:r>
            <a:r>
              <a:rPr lang="fr-FR" sz="1400" dirty="0" err="1"/>
              <a:t>luctus</a:t>
            </a:r>
            <a:r>
              <a:rPr lang="fr-FR" sz="1400" dirty="0"/>
              <a:t> </a:t>
            </a:r>
            <a:r>
              <a:rPr lang="fr-FR" sz="1400" dirty="0" err="1"/>
              <a:t>nisl</a:t>
            </a:r>
            <a:r>
              <a:rPr lang="fr-FR" sz="1400" dirty="0"/>
              <a:t>, ut </a:t>
            </a:r>
            <a:r>
              <a:rPr lang="fr-FR" sz="1400" dirty="0" err="1"/>
              <a:t>viverra</a:t>
            </a:r>
            <a:r>
              <a:rPr lang="fr-FR" sz="1400" dirty="0"/>
              <a:t> </a:t>
            </a:r>
            <a:r>
              <a:rPr lang="fr-FR" sz="1400" dirty="0" err="1"/>
              <a:t>eros</a:t>
            </a:r>
            <a:r>
              <a:rPr lang="fr-FR" sz="1400" dirty="0"/>
              <a:t>. Suspendisse </a:t>
            </a:r>
            <a:r>
              <a:rPr lang="fr-FR" sz="1400" dirty="0" err="1"/>
              <a:t>pharetra</a:t>
            </a:r>
            <a:r>
              <a:rPr lang="fr-FR" sz="1400" dirty="0"/>
              <a:t> </a:t>
            </a:r>
            <a:r>
              <a:rPr lang="fr-FR" sz="1400" dirty="0" err="1"/>
              <a:t>mattis</a:t>
            </a:r>
            <a:r>
              <a:rPr lang="fr-FR" sz="1400" dirty="0"/>
              <a:t> </a:t>
            </a:r>
            <a:r>
              <a:rPr lang="fr-FR" sz="1400" dirty="0" err="1"/>
              <a:t>purus</a:t>
            </a:r>
            <a:r>
              <a:rPr lang="fr-FR" sz="1400" dirty="0"/>
              <a:t> eu.”</a:t>
            </a:r>
          </a:p>
        </p:txBody>
      </p: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5 980 650,32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 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POSITIF</a:t>
            </a:r>
          </a:p>
        </p:txBody>
      </p:sp>
      <p:sp>
        <p:nvSpPr>
          <p:cNvPr id="26" name="Rectangle : Coins arrondis 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NÉGATIF</a:t>
            </a:r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EXTERNE</a:t>
            </a:r>
          </a:p>
        </p:txBody>
      </p:sp>
      <p:sp>
        <p:nvSpPr>
          <p:cNvPr id="28" name="Rectangle : Coins arrondis 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INTERNE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323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Contrôle automatisé des chauffages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Affichage de l’historique de température et humidité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Administration facile via connexion sécurisée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Interconnexion vers toute catégorie de chauffage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584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 contrôle à l’heure actuelle qu’un seul chauffage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Pas de mise à jour automatique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Marché de la domotique pour particuliers et professionnels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Export à l’international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Aucune menace car technologie sécurisée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FORTS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FAIBLES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OPPORTUNITÉ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MENACE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scontent.fcdg2-1.fna.fbcdn.net/v/t1.15752-9/79886263_563974091105948_4557356176781606912_n.png?_nc_cat=102&amp;_nc_ohc=OYpEWQ2fB0AAQlCnZupoPwxtFuhqsYKWdg0qPXe7eAe_ESDtGs2shRu3Q&amp;_nc_ht=scontent.fcdg2-1.fna&amp;oh=c74bb93c95756f12c1dcfd52ed12a203&amp;oe=5E79E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134" y="1778683"/>
            <a:ext cx="6931423" cy="450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1938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Cobox</a:t>
            </a:r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Server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086681992"/>
              </p:ext>
            </p:extLst>
          </p:nvPr>
        </p:nvGraphicFramePr>
        <p:xfrm>
          <a:off x="228599" y="1911928"/>
          <a:ext cx="4482407" cy="418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5077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des 24Slides</Template>
  <TotalTime>0</TotalTime>
  <Words>582</Words>
  <Application>Microsoft Office PowerPoint</Application>
  <PresentationFormat>Grand écran</PresentationFormat>
  <Paragraphs>144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Segoe UI</vt:lpstr>
      <vt:lpstr>Segoe UI Light</vt:lpstr>
      <vt:lpstr>Wingdings</vt:lpstr>
      <vt:lpstr>Thème Office</vt:lpstr>
      <vt:lpstr>Cobox Home automation</vt:lpstr>
      <vt:lpstr>Analyse du projet : diapositive 2</vt:lpstr>
      <vt:lpstr>Analyse du projet : diapositive 3</vt:lpstr>
      <vt:lpstr>Analyse du projet : diapositive 3</vt:lpstr>
      <vt:lpstr>Analyse du projet : diapositive 3</vt:lpstr>
      <vt:lpstr>Analyse du projet : diapositive 4</vt:lpstr>
      <vt:lpstr>Analyse du projet : diapositive 7</vt:lpstr>
      <vt:lpstr>Analyse du projet : diapositive 8</vt:lpstr>
      <vt:lpstr>Analyse du projet : diapositive 8</vt:lpstr>
      <vt:lpstr>Analyse du projet : diapositive 10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2019-12-18T21:00:41Z</dcterms:created>
  <dcterms:modified xsi:type="dcterms:W3CDTF">2019-12-21T08:43:18Z</dcterms:modified>
</cp:coreProperties>
</file>