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7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86357" autoAdjust="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outlineViewPr>
    <p:cViewPr>
      <p:scale>
        <a:sx n="33" d="100"/>
        <a:sy n="33" d="100"/>
      </p:scale>
      <p:origin x="0" y="-88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c.europa.eu/eurostat/statistics-explained/index.php/Population_grids" TargetMode="External"/><Relationship Id="rId2" Type="http://schemas.openxmlformats.org/officeDocument/2006/relationships/hyperlink" Target="https://www.facebook.com/skm.go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strava.com/heatmap/" TargetMode="External"/><Relationship Id="rId2" Type="http://schemas.openxmlformats.org/officeDocument/2006/relationships/hyperlink" Target="http://kodujdlapolski.pl/projects/easy-ride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clephilly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rchive/p/googletransitdatafeed/wikis/PublicFeeds.wiki" TargetMode="External"/><Relationship Id="rId7" Type="http://schemas.openxmlformats.org/officeDocument/2006/relationships/hyperlink" Target="http://jizdnirady.idnes.cz/vlakyautobusymhdvse/spojeni/" TargetMode="External"/><Relationship Id="rId2" Type="http://schemas.openxmlformats.org/officeDocument/2006/relationships/hyperlink" Target="https://developers.google.com/transit/gtfs/reference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e-podroznik.pl/" TargetMode="External"/><Relationship Id="rId5" Type="http://schemas.openxmlformats.org/officeDocument/2006/relationships/hyperlink" Target="jakdojade.pl" TargetMode="External"/><Relationship Id="rId4" Type="http://schemas.openxmlformats.org/officeDocument/2006/relationships/hyperlink" Target="http://tracker.geops.ch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umap.openstreetmap.fr" TargetMode="External"/><Relationship Id="rId2" Type="http://schemas.openxmlformats.org/officeDocument/2006/relationships/hyperlink" Target="https://www.openstreetmap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getremix.com/" TargetMode="External"/><Relationship Id="rId4" Type="http://schemas.openxmlformats.org/officeDocument/2006/relationships/hyperlink" Target="http://jpwright.net/subway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kodujdlapolski.pl/projects/jakniedojad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ustering.html" TargetMode="External"/><Relationship Id="rId2" Type="http://schemas.openxmlformats.org/officeDocument/2006/relationships/hyperlink" Target="http://www.qgi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985" y="2346506"/>
            <a:ext cx="9274003" cy="1646302"/>
          </a:xfrm>
        </p:spPr>
        <p:txBody>
          <a:bodyPr/>
          <a:lstStyle/>
          <a:p>
            <a:r>
              <a:rPr lang="en-US" dirty="0" smtClean="0"/>
              <a:t>Public transport applications </a:t>
            </a:r>
            <a:br>
              <a:rPr lang="en-US" dirty="0" smtClean="0"/>
            </a:br>
            <a:r>
              <a:rPr lang="en-US" dirty="0" smtClean="0"/>
              <a:t>based on data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6052" y="4050833"/>
            <a:ext cx="7766936" cy="1096899"/>
          </a:xfrm>
        </p:spPr>
        <p:txBody>
          <a:bodyPr/>
          <a:lstStyle/>
          <a:p>
            <a:r>
              <a:rPr lang="en-US" dirty="0" smtClean="0"/>
              <a:t>from searching data sources to implementation</a:t>
            </a:r>
          </a:p>
          <a:p>
            <a:r>
              <a:rPr lang="en-US" dirty="0" smtClean="0"/>
              <a:t>Marcin </a:t>
            </a:r>
            <a:r>
              <a:rPr lang="en-US" dirty="0" err="1" smtClean="0"/>
              <a:t>Domański</a:t>
            </a:r>
            <a:r>
              <a:rPr lang="en-US" dirty="0" smtClean="0"/>
              <a:t> 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7" y="5413079"/>
            <a:ext cx="2857143" cy="13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490" y="5558980"/>
            <a:ext cx="3650566" cy="108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#</a:t>
            </a:r>
            <a:r>
              <a:rPr lang="en-US" noProof="0" dirty="0" err="1" smtClean="0"/>
              <a:t>jakniedojade</a:t>
            </a:r>
            <a:r>
              <a:rPr lang="en-US" noProof="0" dirty="0" smtClean="0"/>
              <a:t> – happening/website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popular </a:t>
            </a:r>
            <a:r>
              <a:rPr lang="en-US" dirty="0" err="1" smtClean="0"/>
              <a:t>unconvienet</a:t>
            </a:r>
            <a:r>
              <a:rPr lang="en-US" dirty="0" smtClean="0"/>
              <a:t> routes (more than one transfer) are described and chosen for publication on website</a:t>
            </a:r>
            <a:endParaRPr lang="en-US" noProof="0" dirty="0" smtClean="0"/>
          </a:p>
          <a:p>
            <a:r>
              <a:rPr lang="en-US" noProof="0" dirty="0" smtClean="0"/>
              <a:t>Voting for most uncomfortable route will be possible from chosen data</a:t>
            </a:r>
          </a:p>
          <a:p>
            <a:r>
              <a:rPr lang="en-US" noProof="0" dirty="0" smtClean="0"/>
              <a:t>Input for public transport organizer. </a:t>
            </a:r>
            <a:r>
              <a:rPr lang="en-US" dirty="0" smtClean="0"/>
              <a:t>It is much easier to make some changes in their network or/and timetables based on filtered data.</a:t>
            </a:r>
          </a:p>
          <a:p>
            <a:r>
              <a:rPr lang="en-US" dirty="0" smtClean="0"/>
              <a:t>Remember that this kind of analysis finds only problems of jakdojade.pl users, but this is very popular platform all across the Poland (expecting older people)</a:t>
            </a:r>
            <a:endParaRPr lang="en-US" noProof="0" dirty="0" smtClean="0"/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2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Casestudy</a:t>
            </a:r>
            <a:r>
              <a:rPr lang="en-US" noProof="0" dirty="0" smtClean="0"/>
              <a:t>: </a:t>
            </a:r>
            <a:r>
              <a:rPr lang="en-US" dirty="0" smtClean="0"/>
              <a:t>p</a:t>
            </a:r>
            <a:r>
              <a:rPr lang="en-US" noProof="0" dirty="0" err="1" smtClean="0"/>
              <a:t>opugraf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It’s my own name ;) Population + graph ;)</a:t>
            </a:r>
          </a:p>
          <a:p>
            <a:r>
              <a:rPr lang="en-US" noProof="0" dirty="0" smtClean="0"/>
              <a:t>Motivation: </a:t>
            </a:r>
            <a:r>
              <a:rPr lang="en-US" noProof="0" dirty="0" err="1" smtClean="0">
                <a:hlinkClick r:id="rId2"/>
              </a:rPr>
              <a:t>suburan</a:t>
            </a:r>
            <a:r>
              <a:rPr lang="en-US" noProof="0" dirty="0" smtClean="0">
                <a:hlinkClick r:id="rId2"/>
              </a:rPr>
              <a:t> rail</a:t>
            </a:r>
            <a:r>
              <a:rPr lang="en-US" noProof="0" dirty="0" smtClean="0"/>
              <a:t> on existing railways – where to place new stops?</a:t>
            </a:r>
          </a:p>
          <a:p>
            <a:r>
              <a:rPr lang="en-US" noProof="0" dirty="0" smtClean="0"/>
              <a:t>Special chart prepared based on population density data</a:t>
            </a:r>
          </a:p>
          <a:p>
            <a:r>
              <a:rPr lang="en-US" dirty="0" smtClean="0"/>
              <a:t>How many persons live in some distance from communication line</a:t>
            </a:r>
          </a:p>
          <a:p>
            <a:r>
              <a:rPr lang="en-US" dirty="0" smtClean="0"/>
              <a:t>Mapping population to distance</a:t>
            </a:r>
          </a:p>
          <a:p>
            <a:r>
              <a:rPr lang="en-US" dirty="0" smtClean="0"/>
              <a:t>Population data from </a:t>
            </a:r>
            <a:r>
              <a:rPr lang="en-US" dirty="0" smtClean="0">
                <a:hlinkClick r:id="rId3"/>
              </a:rPr>
              <a:t>Eurostat</a:t>
            </a:r>
            <a:r>
              <a:rPr lang="en-US" dirty="0" smtClean="0"/>
              <a:t> (rectangle grid 1km x 1km for whole UE)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54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Easyrider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Crowdsourcing application</a:t>
            </a:r>
            <a:r>
              <a:rPr lang="en-US" dirty="0" smtClean="0"/>
              <a:t> </a:t>
            </a:r>
            <a:r>
              <a:rPr lang="en-US" dirty="0" err="1" smtClean="0"/>
              <a:t>basen</a:t>
            </a:r>
            <a:r>
              <a:rPr lang="en-US" dirty="0" smtClean="0"/>
              <a:t> on </a:t>
            </a:r>
            <a:r>
              <a:rPr lang="en-US" dirty="0" err="1" smtClean="0"/>
              <a:t>CyclePhilly</a:t>
            </a:r>
            <a:r>
              <a:rPr lang="en-US" dirty="0" smtClean="0"/>
              <a:t> idea.</a:t>
            </a:r>
          </a:p>
          <a:p>
            <a:r>
              <a:rPr lang="en-US" dirty="0" smtClean="0"/>
              <a:t>Measuring cycle paths popularity. Where to build new ones?</a:t>
            </a:r>
          </a:p>
          <a:p>
            <a:r>
              <a:rPr lang="en-US" dirty="0" smtClean="0"/>
              <a:t>Data gathering in the </a:t>
            </a:r>
            <a:r>
              <a:rPr lang="en-US" dirty="0" err="1" smtClean="0"/>
              <a:t>backround</a:t>
            </a:r>
            <a:r>
              <a:rPr lang="en-US" dirty="0" smtClean="0"/>
              <a:t>: </a:t>
            </a:r>
            <a:r>
              <a:rPr lang="pl-PL" dirty="0" smtClean="0"/>
              <a:t>u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install</a:t>
            </a:r>
            <a:r>
              <a:rPr lang="pl-PL" dirty="0" smtClean="0"/>
              <a:t>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en-US" dirty="0"/>
              <a:t>(</a:t>
            </a:r>
            <a:r>
              <a:rPr lang="en-US" dirty="0" err="1"/>
              <a:t>oposite</a:t>
            </a:r>
            <a:r>
              <a:rPr lang="en-US" dirty="0"/>
              <a:t> as in all </a:t>
            </a:r>
            <a:r>
              <a:rPr lang="en-US" dirty="0" err="1"/>
              <a:t>aplication</a:t>
            </a:r>
            <a:r>
              <a:rPr lang="en-US" dirty="0"/>
              <a:t> like </a:t>
            </a:r>
            <a:r>
              <a:rPr lang="en-US" dirty="0" err="1"/>
              <a:t>Strava</a:t>
            </a:r>
            <a:r>
              <a:rPr lang="en-US" dirty="0"/>
              <a:t> or </a:t>
            </a:r>
            <a:r>
              <a:rPr lang="en-US" dirty="0" err="1"/>
              <a:t>Endomodo</a:t>
            </a:r>
            <a:r>
              <a:rPr lang="en-US" dirty="0"/>
              <a:t>)</a:t>
            </a:r>
            <a:endParaRPr lang="pl-PL" dirty="0" smtClean="0"/>
          </a:p>
          <a:p>
            <a:r>
              <a:rPr lang="pl-PL" dirty="0" smtClean="0"/>
              <a:t>Automatic </a:t>
            </a:r>
            <a:r>
              <a:rPr lang="pl-PL" dirty="0" err="1" smtClean="0"/>
              <a:t>discover</a:t>
            </a:r>
            <a:r>
              <a:rPr lang="pl-PL" dirty="0" err="1" smtClean="0"/>
              <a:t>ing</a:t>
            </a:r>
            <a:r>
              <a:rPr lang="pl-PL" dirty="0" smtClean="0"/>
              <a:t> of </a:t>
            </a:r>
            <a:r>
              <a:rPr lang="pl-PL" dirty="0" err="1" smtClean="0"/>
              <a:t>mobility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(</a:t>
            </a:r>
            <a:r>
              <a:rPr lang="pl-PL" dirty="0" err="1" smtClean="0"/>
              <a:t>pdestrian</a:t>
            </a:r>
            <a:r>
              <a:rPr lang="pl-PL" dirty="0" smtClean="0"/>
              <a:t>, </a:t>
            </a:r>
            <a:r>
              <a:rPr lang="pl-PL" dirty="0" err="1" smtClean="0"/>
              <a:t>bicycle</a:t>
            </a:r>
            <a:r>
              <a:rPr lang="pl-PL" dirty="0" smtClean="0"/>
              <a:t>, car)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Strava</a:t>
            </a:r>
            <a:r>
              <a:rPr lang="en-US" dirty="0" smtClean="0">
                <a:hlinkClick r:id="rId3"/>
              </a:rPr>
              <a:t> heat map</a:t>
            </a:r>
            <a:r>
              <a:rPr lang="en-US" dirty="0" smtClean="0"/>
              <a:t> – without legend and values is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curiousity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Types</a:t>
            </a:r>
            <a:r>
              <a:rPr lang="pl-PL" dirty="0" smtClean="0"/>
              <a:t> of data in public </a:t>
            </a:r>
            <a:r>
              <a:rPr lang="pl-PL" dirty="0" err="1" smtClean="0"/>
              <a:t>trasport</a:t>
            </a:r>
            <a:endParaRPr lang="pl-PL" dirty="0" smtClean="0"/>
          </a:p>
          <a:p>
            <a:r>
              <a:rPr lang="pl-PL" dirty="0" err="1" smtClean="0"/>
              <a:t>Possible</a:t>
            </a:r>
            <a:r>
              <a:rPr lang="pl-PL" dirty="0" smtClean="0"/>
              <a:t> data </a:t>
            </a:r>
            <a:r>
              <a:rPr lang="pl-PL" dirty="0" err="1" smtClean="0"/>
              <a:t>sources</a:t>
            </a:r>
            <a:endParaRPr lang="pl-PL" dirty="0" smtClean="0"/>
          </a:p>
          <a:p>
            <a:r>
              <a:rPr lang="pl-PL" dirty="0" smtClean="0"/>
              <a:t>Case </a:t>
            </a:r>
            <a:r>
              <a:rPr lang="pl-PL" dirty="0" err="1" smtClean="0"/>
              <a:t>study</a:t>
            </a:r>
            <a:r>
              <a:rPr lang="pl-PL" dirty="0" smtClean="0"/>
              <a:t>: #</a:t>
            </a:r>
            <a:r>
              <a:rPr lang="pl-PL" dirty="0" err="1" smtClean="0"/>
              <a:t>jakniedojade</a:t>
            </a:r>
            <a:r>
              <a:rPr lang="pl-PL" dirty="0" smtClean="0"/>
              <a:t> (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based</a:t>
            </a:r>
            <a:r>
              <a:rPr lang="pl-PL" dirty="0" smtClean="0"/>
              <a:t> on data from </a:t>
            </a:r>
            <a:r>
              <a:rPr lang="pl-PL" dirty="0" err="1" smtClean="0"/>
              <a:t>private</a:t>
            </a:r>
            <a:r>
              <a:rPr lang="pl-PL" dirty="0" smtClean="0"/>
              <a:t> partner)</a:t>
            </a:r>
          </a:p>
          <a:p>
            <a:r>
              <a:rPr lang="pl-PL" dirty="0" smtClean="0"/>
              <a:t>Case </a:t>
            </a:r>
            <a:r>
              <a:rPr lang="pl-PL" dirty="0" err="1" smtClean="0"/>
              <a:t>study</a:t>
            </a:r>
            <a:r>
              <a:rPr lang="pl-PL" dirty="0" smtClean="0"/>
              <a:t>: </a:t>
            </a:r>
            <a:r>
              <a:rPr lang="pl-PL" dirty="0" err="1" smtClean="0"/>
              <a:t>popugraf</a:t>
            </a:r>
            <a:r>
              <a:rPr lang="pl-PL" dirty="0" smtClean="0"/>
              <a:t> (</a:t>
            </a:r>
            <a:r>
              <a:rPr lang="pl-PL" dirty="0" err="1" smtClean="0"/>
              <a:t>analysis</a:t>
            </a:r>
            <a:r>
              <a:rPr lang="pl-PL" dirty="0" smtClean="0"/>
              <a:t> </a:t>
            </a:r>
            <a:r>
              <a:rPr lang="pl-PL" dirty="0" err="1" smtClean="0"/>
              <a:t>base</a:t>
            </a:r>
            <a:r>
              <a:rPr lang="pl-PL" dirty="0" smtClean="0"/>
              <a:t> on open data from Eurostat)</a:t>
            </a:r>
          </a:p>
          <a:p>
            <a:r>
              <a:rPr lang="pl-PL" dirty="0" smtClean="0"/>
              <a:t>Case </a:t>
            </a:r>
            <a:r>
              <a:rPr lang="pl-PL" dirty="0" err="1" smtClean="0"/>
              <a:t>study</a:t>
            </a:r>
            <a:r>
              <a:rPr lang="pl-PL" dirty="0" smtClean="0"/>
              <a:t>: </a:t>
            </a:r>
            <a:r>
              <a:rPr lang="pl-PL" dirty="0" err="1" smtClean="0"/>
              <a:t>EasyRider</a:t>
            </a:r>
            <a:r>
              <a:rPr lang="pl-PL" dirty="0" smtClean="0"/>
              <a:t> (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based</a:t>
            </a:r>
            <a:r>
              <a:rPr lang="pl-PL" dirty="0" smtClean="0"/>
              <a:t> on </a:t>
            </a:r>
            <a:r>
              <a:rPr lang="pl-PL" dirty="0" err="1" smtClean="0"/>
              <a:t>crowdsourcing</a:t>
            </a:r>
            <a:r>
              <a:rPr lang="pl-PL" dirty="0" smtClean="0"/>
              <a:t>)</a:t>
            </a:r>
          </a:p>
          <a:p>
            <a:r>
              <a:rPr lang="pl-PL" dirty="0" smtClean="0"/>
              <a:t>Human </a:t>
            </a:r>
            <a:r>
              <a:rPr lang="pl-PL" dirty="0" err="1"/>
              <a:t>r</a:t>
            </a:r>
            <a:r>
              <a:rPr lang="pl-PL" dirty="0" err="1" smtClean="0"/>
              <a:t>esources</a:t>
            </a:r>
            <a:r>
              <a:rPr lang="pl-PL" dirty="0" smtClean="0"/>
              <a:t> </a:t>
            </a:r>
            <a:r>
              <a:rPr lang="pl-PL" dirty="0" err="1" smtClean="0"/>
              <a:t>tips</a:t>
            </a:r>
            <a:r>
              <a:rPr lang="pl-PL" dirty="0" smtClean="0"/>
              <a:t> for non-profit </a:t>
            </a:r>
            <a:r>
              <a:rPr lang="pl-PL" dirty="0" err="1" smtClean="0"/>
              <a:t>technological</a:t>
            </a:r>
            <a:r>
              <a:rPr lang="pl-PL" dirty="0" smtClean="0"/>
              <a:t> </a:t>
            </a:r>
            <a:r>
              <a:rPr lang="pl-PL" smtClean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Why public transport?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We could reuse code since it is unlimited</a:t>
            </a:r>
          </a:p>
          <a:p>
            <a:r>
              <a:rPr lang="en-US" noProof="0" dirty="0" smtClean="0"/>
              <a:t>We should reuse space since it is limited</a:t>
            </a:r>
          </a:p>
          <a:p>
            <a:r>
              <a:rPr lang="en-US" noProof="0" dirty="0" smtClean="0"/>
              <a:t>Individual transport sector get more profits, so </a:t>
            </a:r>
            <a:r>
              <a:rPr lang="pl-PL" noProof="0" dirty="0" smtClean="0"/>
              <a:t>public transport </a:t>
            </a:r>
            <a:r>
              <a:rPr lang="pl-PL" noProof="0" dirty="0" err="1" smtClean="0"/>
              <a:t>needs</a:t>
            </a:r>
            <a:r>
              <a:rPr lang="pl-PL" noProof="0" dirty="0" smtClean="0"/>
              <a:t> </a:t>
            </a:r>
            <a:r>
              <a:rPr lang="pl-PL" noProof="0" dirty="0" err="1" smtClean="0"/>
              <a:t>more</a:t>
            </a:r>
            <a:r>
              <a:rPr lang="pl-PL" noProof="0" dirty="0" smtClean="0"/>
              <a:t> </a:t>
            </a:r>
            <a:r>
              <a:rPr lang="pl-PL" noProof="0" dirty="0" err="1" smtClean="0"/>
              <a:t>support</a:t>
            </a:r>
            <a:r>
              <a:rPr lang="pl-PL" noProof="0" dirty="0" smtClean="0"/>
              <a:t> from non-profit </a:t>
            </a:r>
            <a:r>
              <a:rPr lang="pl-PL" noProof="0" dirty="0" err="1" smtClean="0"/>
              <a:t>side</a:t>
            </a:r>
            <a:endParaRPr lang="en-US" noProof="0" dirty="0" smtClean="0"/>
          </a:p>
          <a:p>
            <a:r>
              <a:rPr lang="en-US" noProof="0" dirty="0" smtClean="0"/>
              <a:t>By public transport I mean buses, tram, trains, but also going on foot and by bike </a:t>
            </a:r>
            <a:r>
              <a:rPr lang="en-US" noProof="0" dirty="0" smtClean="0">
                <a:sym typeface="Wingdings" panose="05000000000000000000" pitchFamily="2" charset="2"/>
              </a:rPr>
              <a:t>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08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Data needed for public transport applications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Timetables</a:t>
            </a:r>
          </a:p>
          <a:p>
            <a:r>
              <a:rPr lang="en-US" noProof="0" dirty="0" smtClean="0"/>
              <a:t>Maps</a:t>
            </a:r>
          </a:p>
          <a:p>
            <a:r>
              <a:rPr lang="en-US" noProof="0" dirty="0" smtClean="0"/>
              <a:t>Population data</a:t>
            </a:r>
          </a:p>
          <a:p>
            <a:r>
              <a:rPr lang="en-US" noProof="0" dirty="0" smtClean="0"/>
              <a:t>Demand data (from measurements or </a:t>
            </a:r>
            <a:r>
              <a:rPr lang="en-US" noProof="0" dirty="0" smtClean="0">
                <a:hlinkClick r:id="rId2"/>
              </a:rPr>
              <a:t>crowdsourcing</a:t>
            </a:r>
            <a:r>
              <a:rPr lang="en-US" noProof="0" dirty="0" smtClean="0"/>
              <a:t>)</a:t>
            </a:r>
          </a:p>
          <a:p>
            <a:r>
              <a:rPr lang="en-US" noProof="0" dirty="0" smtClean="0"/>
              <a:t>Other geographical located data (e.g. real estate prices, salary data, employee data)</a:t>
            </a:r>
          </a:p>
        </p:txBody>
      </p:sp>
    </p:spTree>
    <p:extLst>
      <p:ext uri="{BB962C8B-B14F-4D97-AF65-F5344CB8AC3E}">
        <p14:creationId xmlns:p14="http://schemas.microsoft.com/office/powerpoint/2010/main" val="30678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How to get high quality data?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 smtClean="0"/>
              <a:t>Standardization</a:t>
            </a:r>
          </a:p>
          <a:p>
            <a:pPr lvl="1"/>
            <a:r>
              <a:rPr lang="en-US" noProof="0" dirty="0" smtClean="0"/>
              <a:t>Building universal application for each location</a:t>
            </a:r>
          </a:p>
          <a:p>
            <a:pPr lvl="1"/>
            <a:r>
              <a:rPr lang="en-US" noProof="0" dirty="0" smtClean="0"/>
              <a:t>Using already developed functions</a:t>
            </a:r>
          </a:p>
          <a:p>
            <a:pPr lvl="1"/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 smtClean="0"/>
              <a:t>Availability</a:t>
            </a:r>
          </a:p>
          <a:p>
            <a:pPr lvl="1"/>
            <a:r>
              <a:rPr lang="en-US" noProof="0" dirty="0" smtClean="0"/>
              <a:t>Open public data…</a:t>
            </a:r>
          </a:p>
          <a:p>
            <a:pPr lvl="1"/>
            <a:r>
              <a:rPr lang="en-US" noProof="0" dirty="0" smtClean="0"/>
              <a:t>Fight for opening public data</a:t>
            </a:r>
          </a:p>
          <a:p>
            <a:pPr lvl="1"/>
            <a:r>
              <a:rPr lang="en-US" noProof="0" dirty="0" smtClean="0"/>
              <a:t>Cooperation with private companies, using their own databases</a:t>
            </a:r>
          </a:p>
          <a:p>
            <a:pPr lvl="1"/>
            <a:r>
              <a:rPr lang="en-US" noProof="0" dirty="0" smtClean="0"/>
              <a:t>Hacking ;)</a:t>
            </a:r>
          </a:p>
        </p:txBody>
      </p:sp>
    </p:spTree>
    <p:extLst>
      <p:ext uri="{BB962C8B-B14F-4D97-AF65-F5344CB8AC3E}">
        <p14:creationId xmlns:p14="http://schemas.microsoft.com/office/powerpoint/2010/main" val="33879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Timetables – potential sources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Standards</a:t>
            </a:r>
          </a:p>
          <a:p>
            <a:pPr lvl="1"/>
            <a:r>
              <a:rPr lang="en-US" noProof="0" dirty="0" smtClean="0">
                <a:hlinkClick r:id="rId2"/>
              </a:rPr>
              <a:t>GTFS </a:t>
            </a:r>
            <a:r>
              <a:rPr lang="en-US" noProof="0" dirty="0" smtClean="0"/>
              <a:t>(General Transit Feed Specification) – created by Google</a:t>
            </a:r>
          </a:p>
          <a:p>
            <a:pPr lvl="2"/>
            <a:r>
              <a:rPr lang="en-US" noProof="0" dirty="0" smtClean="0"/>
              <a:t>Used in Google Maps route search</a:t>
            </a:r>
          </a:p>
          <a:p>
            <a:pPr lvl="2"/>
            <a:r>
              <a:rPr lang="en-US" noProof="0" dirty="0" smtClean="0"/>
              <a:t>Not always opened by default, depends on public transport organizer decision. List is available </a:t>
            </a:r>
            <a:r>
              <a:rPr lang="en-US" noProof="0" dirty="0" smtClean="0">
                <a:hlinkClick r:id="rId3"/>
              </a:rPr>
              <a:t>here</a:t>
            </a:r>
            <a:r>
              <a:rPr lang="en-US" noProof="0" dirty="0" smtClean="0"/>
              <a:t>.</a:t>
            </a:r>
          </a:p>
          <a:p>
            <a:pPr lvl="2"/>
            <a:r>
              <a:rPr lang="en-US" noProof="0" dirty="0" smtClean="0">
                <a:hlinkClick r:id="rId4"/>
              </a:rPr>
              <a:t>TRAVIC </a:t>
            </a:r>
            <a:r>
              <a:rPr lang="en-US" noProof="0" dirty="0" smtClean="0"/>
              <a:t>(real time visualization o</a:t>
            </a:r>
            <a:r>
              <a:rPr lang="pl-PL" noProof="0" dirty="0" smtClean="0"/>
              <a:t>f</a:t>
            </a:r>
            <a:r>
              <a:rPr lang="en-US" noProof="0" dirty="0" smtClean="0"/>
              <a:t> GTFS data)</a:t>
            </a:r>
          </a:p>
          <a:p>
            <a:pPr lvl="2"/>
            <a:endParaRPr lang="en-US" noProof="0" dirty="0" smtClean="0"/>
          </a:p>
          <a:p>
            <a:pPr lvl="2"/>
            <a:endParaRPr lang="en-US" noProof="0" dirty="0" smtClean="0"/>
          </a:p>
          <a:p>
            <a:pPr lvl="1"/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Availability</a:t>
            </a:r>
          </a:p>
          <a:p>
            <a:pPr lvl="1"/>
            <a:r>
              <a:rPr lang="en-US" noProof="0" dirty="0" smtClean="0">
                <a:hlinkClick r:id="rId5" action="ppaction://hlinkfile"/>
              </a:rPr>
              <a:t>jakdojade.pl</a:t>
            </a:r>
            <a:r>
              <a:rPr lang="en-US" noProof="0" dirty="0" smtClean="0"/>
              <a:t> („how I can get there”; Poland biggest connection searching engine for cities; private)</a:t>
            </a:r>
          </a:p>
          <a:p>
            <a:pPr lvl="1"/>
            <a:r>
              <a:rPr lang="en-US" noProof="0" dirty="0" smtClean="0">
                <a:hlinkClick r:id="rId6"/>
              </a:rPr>
              <a:t>e-podróżnik.pl</a:t>
            </a:r>
            <a:r>
              <a:rPr lang="en-US" noProof="0" dirty="0" smtClean="0"/>
              <a:t> („e-traveler”; same as jakdojade.pl, but for long distance connections)</a:t>
            </a:r>
          </a:p>
          <a:p>
            <a:pPr lvl="1"/>
            <a:r>
              <a:rPr lang="en-US" noProof="0" dirty="0" smtClean="0">
                <a:hlinkClick r:id="rId7"/>
              </a:rPr>
              <a:t>IDOS</a:t>
            </a:r>
            <a:r>
              <a:rPr lang="en-US" noProof="0" dirty="0" smtClean="0"/>
              <a:t> (Czech equivalent for polish e-</a:t>
            </a:r>
            <a:r>
              <a:rPr lang="en-US" noProof="0" dirty="0" err="1" smtClean="0"/>
              <a:t>podróżnik</a:t>
            </a:r>
            <a:r>
              <a:rPr lang="en-US" noProof="0" dirty="0" smtClean="0"/>
              <a:t>; supported by government</a:t>
            </a:r>
            <a:r>
              <a:rPr lang="en-US" dirty="0" smtClean="0"/>
              <a:t>; including all operators</a:t>
            </a:r>
            <a:r>
              <a:rPr lang="en-US" noProof="0" dirty="0" smtClean="0"/>
              <a:t>)</a:t>
            </a:r>
          </a:p>
          <a:p>
            <a:pPr lvl="1"/>
            <a:r>
              <a:rPr lang="en-US" noProof="0" dirty="0" smtClean="0"/>
              <a:t>API for data!</a:t>
            </a:r>
          </a:p>
          <a:p>
            <a:pPr lvl="1"/>
            <a:endParaRPr lang="en-US" noProof="0" dirty="0" smtClean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16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Maps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 smtClean="0"/>
              <a:t>For analysis (used as data)</a:t>
            </a:r>
          </a:p>
          <a:p>
            <a:pPr lvl="1"/>
            <a:r>
              <a:rPr lang="en-US" noProof="0" dirty="0" smtClean="0"/>
              <a:t>If we want to calculate something (total </a:t>
            </a:r>
            <a:r>
              <a:rPr lang="en-US" noProof="0" dirty="0" err="1" smtClean="0"/>
              <a:t>lenght</a:t>
            </a:r>
            <a:r>
              <a:rPr lang="en-US" noProof="0" dirty="0" smtClean="0"/>
              <a:t> of network, average distance, central points etc.)</a:t>
            </a:r>
          </a:p>
          <a:p>
            <a:pPr lvl="1"/>
            <a:r>
              <a:rPr lang="en-US" noProof="0" dirty="0" smtClean="0"/>
              <a:t>OSM (</a:t>
            </a:r>
            <a:r>
              <a:rPr lang="en-US" noProof="0" dirty="0" err="1" smtClean="0">
                <a:hlinkClick r:id="rId2"/>
              </a:rPr>
              <a:t>OpenStreetMap</a:t>
            </a:r>
            <a:r>
              <a:rPr lang="en-US" noProof="0" dirty="0" smtClean="0"/>
              <a:t>; </a:t>
            </a:r>
            <a:r>
              <a:rPr lang="pl-PL" noProof="0" dirty="0" err="1" smtClean="0"/>
              <a:t>vector</a:t>
            </a:r>
            <a:r>
              <a:rPr lang="pl-PL" noProof="0" dirty="0" smtClean="0"/>
              <a:t> </a:t>
            </a:r>
            <a:r>
              <a:rPr lang="pl-PL" noProof="0" dirty="0" err="1" smtClean="0"/>
              <a:t>maps</a:t>
            </a:r>
            <a:r>
              <a:rPr lang="pl-PL" noProof="0" dirty="0" smtClean="0"/>
              <a:t> in </a:t>
            </a:r>
            <a:r>
              <a:rPr lang="pl-PL" noProof="0" dirty="0" err="1" smtClean="0"/>
              <a:t>xml</a:t>
            </a:r>
            <a:r>
              <a:rPr lang="pl-PL" noProof="0" dirty="0" smtClean="0"/>
              <a:t> format; </a:t>
            </a:r>
            <a:r>
              <a:rPr lang="en-US" noProof="0" dirty="0" smtClean="0"/>
              <a:t>challenges)</a:t>
            </a:r>
          </a:p>
          <a:p>
            <a:pPr lvl="1"/>
            <a:r>
              <a:rPr lang="en-US" noProof="0" dirty="0" smtClean="0"/>
              <a:t>OCM (public transport on OSM)</a:t>
            </a:r>
          </a:p>
          <a:p>
            <a:pPr lvl="1"/>
            <a:r>
              <a:rPr lang="en-US" noProof="0" dirty="0" smtClean="0"/>
              <a:t>Public transport organizers’ own systems (standardization)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 smtClean="0"/>
              <a:t>For visualization</a:t>
            </a:r>
          </a:p>
          <a:p>
            <a:pPr lvl="1"/>
            <a:r>
              <a:rPr lang="en-US" noProof="0" dirty="0" smtClean="0"/>
              <a:t>Customizing well known maps:</a:t>
            </a:r>
          </a:p>
          <a:p>
            <a:pPr lvl="2"/>
            <a:r>
              <a:rPr lang="en-US" noProof="0" dirty="0" smtClean="0"/>
              <a:t>Google Maps</a:t>
            </a:r>
          </a:p>
          <a:p>
            <a:pPr lvl="2"/>
            <a:r>
              <a:rPr lang="en-US" noProof="0" dirty="0" err="1" smtClean="0"/>
              <a:t>OpenStreetMap</a:t>
            </a:r>
            <a:r>
              <a:rPr lang="en-US" noProof="0" dirty="0" smtClean="0"/>
              <a:t> (</a:t>
            </a:r>
            <a:r>
              <a:rPr lang="en-US" noProof="0" dirty="0" err="1" smtClean="0">
                <a:hlinkClick r:id="rId3" action="ppaction://hlinkfile"/>
              </a:rPr>
              <a:t>uMap</a:t>
            </a:r>
            <a:r>
              <a:rPr lang="en-US" noProof="0" dirty="0" smtClean="0"/>
              <a:t>)</a:t>
            </a:r>
          </a:p>
          <a:p>
            <a:pPr lvl="1"/>
            <a:r>
              <a:rPr lang="en-US" noProof="0" dirty="0" smtClean="0"/>
              <a:t>Output from analysis</a:t>
            </a:r>
          </a:p>
          <a:p>
            <a:pPr lvl="1"/>
            <a:r>
              <a:rPr lang="en-US" noProof="0" dirty="0" smtClean="0"/>
              <a:t>Objects created directly on maps, like for example in </a:t>
            </a:r>
            <a:r>
              <a:rPr lang="en-US" noProof="0" dirty="0" smtClean="0">
                <a:hlinkClick r:id="rId4"/>
              </a:rPr>
              <a:t>Brand New Subway </a:t>
            </a:r>
            <a:r>
              <a:rPr lang="en-US" noProof="0" dirty="0" smtClean="0"/>
              <a:t>or </a:t>
            </a:r>
            <a:r>
              <a:rPr lang="en-US" noProof="0" dirty="0" smtClean="0">
                <a:hlinkClick r:id="rId5"/>
              </a:rPr>
              <a:t>Get Remix</a:t>
            </a:r>
            <a:endParaRPr lang="en-US" noProof="0" dirty="0" smtClean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4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Case study: #</a:t>
            </a:r>
            <a:r>
              <a:rPr lang="en-US" noProof="0" dirty="0" err="1" smtClean="0"/>
              <a:t>jakniedojade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hlinkClick r:id="rId2"/>
              </a:rPr>
              <a:t>Under development</a:t>
            </a:r>
            <a:r>
              <a:rPr lang="en-US" noProof="0" dirty="0" smtClean="0"/>
              <a:t> ;)</a:t>
            </a:r>
          </a:p>
          <a:p>
            <a:r>
              <a:rPr lang="en-US" noProof="0" dirty="0" smtClean="0"/>
              <a:t>Cooperation with jakdojade.pl (project based on their searching results)</a:t>
            </a:r>
          </a:p>
          <a:p>
            <a:r>
              <a:rPr lang="en-US" dirty="0" err="1" smtClean="0"/>
              <a:t>Jak</a:t>
            </a:r>
            <a:r>
              <a:rPr lang="en-US" dirty="0" smtClean="0"/>
              <a:t> NIE </a:t>
            </a:r>
            <a:r>
              <a:rPr lang="en-US" dirty="0" err="1" smtClean="0"/>
              <a:t>dojadę</a:t>
            </a:r>
            <a:r>
              <a:rPr lang="en-US" dirty="0" smtClean="0"/>
              <a:t> (how I can’t get there) vs. </a:t>
            </a:r>
            <a:r>
              <a:rPr lang="en-US" dirty="0" err="1" smtClean="0"/>
              <a:t>jak</a:t>
            </a:r>
            <a:r>
              <a:rPr lang="en-US" dirty="0" smtClean="0"/>
              <a:t> </a:t>
            </a:r>
            <a:r>
              <a:rPr lang="en-US" dirty="0" err="1" smtClean="0"/>
              <a:t>dojadę</a:t>
            </a:r>
            <a:r>
              <a:rPr lang="en-US" dirty="0" smtClean="0"/>
              <a:t> (how I can get there)</a:t>
            </a:r>
          </a:p>
          <a:p>
            <a:r>
              <a:rPr lang="en-US" noProof="0" dirty="0" smtClean="0"/>
              <a:t>From searching results we extract most popular routes with more than one transfer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1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#</a:t>
            </a:r>
            <a:r>
              <a:rPr lang="en-US" noProof="0" dirty="0" err="1" smtClean="0"/>
              <a:t>jakniedojade</a:t>
            </a:r>
            <a:r>
              <a:rPr lang="en-US" noProof="0" dirty="0" smtClean="0"/>
              <a:t> – data analysis 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Input as CSV file</a:t>
            </a:r>
          </a:p>
          <a:p>
            <a:r>
              <a:rPr lang="en-US" dirty="0" smtClean="0"/>
              <a:t>Conversion to format readable by GIS service (we use </a:t>
            </a:r>
            <a:r>
              <a:rPr lang="en-US" dirty="0" smtClean="0">
                <a:hlinkClick r:id="rId2"/>
              </a:rPr>
              <a:t>Quantum GIS</a:t>
            </a:r>
            <a:r>
              <a:rPr lang="en-US" dirty="0" smtClean="0"/>
              <a:t>)</a:t>
            </a:r>
            <a:endParaRPr lang="en-US" noProof="0" dirty="0" smtClean="0"/>
          </a:p>
          <a:p>
            <a:r>
              <a:rPr lang="en-US" noProof="0" dirty="0" smtClean="0">
                <a:hlinkClick r:id="rId3"/>
              </a:rPr>
              <a:t>Clustering </a:t>
            </a:r>
            <a:r>
              <a:rPr lang="en-US" noProof="0" dirty="0" smtClean="0"/>
              <a:t>– </a:t>
            </a:r>
            <a:r>
              <a:rPr lang="en-US" noProof="0" dirty="0" err="1" smtClean="0"/>
              <a:t>agregetion</a:t>
            </a:r>
            <a:r>
              <a:rPr lang="en-US" noProof="0" dirty="0" smtClean="0"/>
              <a:t> stops into bigger groups</a:t>
            </a:r>
          </a:p>
          <a:p>
            <a:r>
              <a:rPr lang="en-US" dirty="0" smtClean="0"/>
              <a:t>Counting all connections between groups</a:t>
            </a:r>
            <a:endParaRPr lang="en-US" noProof="0" dirty="0" smtClean="0"/>
          </a:p>
          <a:p>
            <a:r>
              <a:rPr lang="en-US" noProof="0" dirty="0" smtClean="0"/>
              <a:t>Sorting </a:t>
            </a:r>
            <a:r>
              <a:rPr lang="en-US" noProof="0" dirty="0" err="1" smtClean="0"/>
              <a:t>intercluster</a:t>
            </a:r>
            <a:r>
              <a:rPr lang="en-US" noProof="0" dirty="0" smtClean="0"/>
              <a:t> connections by popularity</a:t>
            </a:r>
          </a:p>
          <a:p>
            <a:r>
              <a:rPr lang="en-US" noProof="0" dirty="0" smtClean="0"/>
              <a:t>Some manual analysis (checking what the cluster is</a:t>
            </a:r>
            <a:r>
              <a:rPr lang="en-US" dirty="0" smtClean="0"/>
              <a:t>, for example: University campus or big settlement)</a:t>
            </a:r>
            <a:endParaRPr lang="en-US" noProof="0" dirty="0" smtClean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45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2446</TotalTime>
  <Words>712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Public transport applications  based on data</vt:lpstr>
      <vt:lpstr>Agenda</vt:lpstr>
      <vt:lpstr>Why public transport?</vt:lpstr>
      <vt:lpstr>Data needed for public transport applications</vt:lpstr>
      <vt:lpstr>How to get high quality data?</vt:lpstr>
      <vt:lpstr>Timetables – potential sources</vt:lpstr>
      <vt:lpstr>Maps</vt:lpstr>
      <vt:lpstr>Case study: #jakniedojade</vt:lpstr>
      <vt:lpstr>#jakniedojade – data analysis </vt:lpstr>
      <vt:lpstr>#jakniedojade – happening/website</vt:lpstr>
      <vt:lpstr>Casestudy: popugraf</vt:lpstr>
      <vt:lpstr>Easyrider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Domanski, Marcin (Nokia - PL/Wroclaw)</dc:creator>
  <cp:lastModifiedBy>Domanski, Marcin (Nokia - PL/Wroclaw)</cp:lastModifiedBy>
  <cp:revision>76</cp:revision>
  <dcterms:created xsi:type="dcterms:W3CDTF">2016-09-07T05:30:11Z</dcterms:created>
  <dcterms:modified xsi:type="dcterms:W3CDTF">2016-09-09T15:18:32Z</dcterms:modified>
</cp:coreProperties>
</file>