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14-Jun-23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14-Jun-23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14-Jun-23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14-Jun-23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14-Jun-23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14-Jun-23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14-Jun-23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14-Jun-23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14-Jun-23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14-Jun-23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14-Jun-23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14-Jun-23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14-Jun-23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14-Jun-23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14-Jun-23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14-Jun-23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14-Jun-23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14-Jun-23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881" y="812026"/>
            <a:ext cx="8831816" cy="1227221"/>
          </a:xfrm>
        </p:spPr>
        <p:txBody>
          <a:bodyPr/>
          <a:lstStyle/>
          <a:p>
            <a:pPr algn="ctr"/>
            <a:r>
              <a:rPr lang="en-US" sz="6000" dirty="0" smtClean="0">
                <a:latin typeface="Work Sans" panose="00000500000000000000" pitchFamily="50" charset="0"/>
              </a:rPr>
              <a:t>NoMad Project</a:t>
            </a:r>
            <a:br>
              <a:rPr lang="en-US" sz="6000" dirty="0" smtClean="0">
                <a:latin typeface="Work Sans" panose="00000500000000000000" pitchFamily="50" charset="0"/>
              </a:rPr>
            </a:br>
            <a:r>
              <a:rPr lang="en-US" sz="4400" dirty="0" smtClean="0">
                <a:latin typeface="Work Sans" panose="00000500000000000000" pitchFamily="50" charset="0"/>
              </a:rPr>
              <a:t>variables overview</a:t>
            </a:r>
            <a:endParaRPr lang="en-US" sz="4400" dirty="0">
              <a:latin typeface="Work Sans" panose="00000500000000000000" pitchFamily="50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8798" y="3644721"/>
            <a:ext cx="9489151" cy="265304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468191" y="4365938"/>
            <a:ext cx="450761" cy="10045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68191" y="3928056"/>
            <a:ext cx="225380" cy="21894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93572" y="3928056"/>
            <a:ext cx="225380" cy="21894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68191" y="5505718"/>
            <a:ext cx="225380" cy="21894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93572" y="5505718"/>
            <a:ext cx="225380" cy="21894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68191" y="5792272"/>
            <a:ext cx="225380" cy="21894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93572" y="5792272"/>
            <a:ext cx="225380" cy="21894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0374461">
            <a:off x="3210607" y="3797254"/>
            <a:ext cx="582659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0" cap="none" spc="0" dirty="0" smtClean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ush Script MT" panose="03060802040406070304" pitchFamily="66" charset="0"/>
              </a:rPr>
              <a:t>NoMad</a:t>
            </a:r>
            <a:endParaRPr lang="en-US" sz="16600" b="0" cap="none" spc="0" dirty="0">
              <a:ln w="0"/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27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594" y="476996"/>
            <a:ext cx="8986901" cy="1055590"/>
          </a:xfrm>
        </p:spPr>
        <p:txBody>
          <a:bodyPr/>
          <a:lstStyle/>
          <a:p>
            <a:pPr algn="ctr"/>
            <a:r>
              <a:rPr lang="en-US" dirty="0" smtClean="0">
                <a:latin typeface="Work Sans" panose="00000500000000000000" pitchFamily="50" charset="0"/>
              </a:rPr>
              <a:t>SKETCH </a:t>
            </a:r>
            <a:endParaRPr lang="en-US" dirty="0">
              <a:latin typeface="Work Sans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31594" y="1635617"/>
            <a:ext cx="9148143" cy="44689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7683" y="687946"/>
            <a:ext cx="189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Work Sans" panose="00000500000000000000" pitchFamily="50" charset="0"/>
              </a:rPr>
              <a:t>Central_widget</a:t>
            </a:r>
            <a:endParaRPr lang="en-US" dirty="0">
              <a:ln>
                <a:solidFill>
                  <a:schemeClr val="accent1"/>
                </a:solidFill>
              </a:ln>
              <a:solidFill>
                <a:schemeClr val="bg1"/>
              </a:solidFill>
              <a:latin typeface="Work Sans" panose="000005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569" y="412602"/>
            <a:ext cx="96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Work Sans" panose="00000500000000000000" pitchFamily="50" charset="0"/>
              </a:rPr>
              <a:t>NoMad</a:t>
            </a:r>
            <a:endParaRPr lang="en-US" dirty="0">
              <a:solidFill>
                <a:schemeClr val="bg1"/>
              </a:solidFill>
              <a:latin typeface="Work Sans" panose="00000500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1356" y="996237"/>
            <a:ext cx="189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Work Sans" panose="00000500000000000000" pitchFamily="50" charset="0"/>
              </a:rPr>
              <a:t>Grid_layout</a:t>
            </a:r>
            <a:endParaRPr lang="en-US" dirty="0">
              <a:solidFill>
                <a:schemeClr val="bg1"/>
              </a:solidFill>
              <a:latin typeface="Work Sans" panose="00000500000000000000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9599" y="1292042"/>
            <a:ext cx="189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Work Sans" panose="00000500000000000000" pitchFamily="50" charset="0"/>
              </a:rPr>
              <a:t>frame</a:t>
            </a:r>
            <a:endParaRPr lang="en-US" dirty="0">
              <a:ln>
                <a:solidFill>
                  <a:schemeClr val="accent1"/>
                </a:solidFill>
              </a:ln>
              <a:solidFill>
                <a:schemeClr val="bg1"/>
              </a:solidFill>
              <a:latin typeface="Work Sans" panose="00000500000000000000" pitchFamily="50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1949" y="958007"/>
            <a:ext cx="1273079" cy="6680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248478"/>
              </p:ext>
            </p:extLst>
          </p:nvPr>
        </p:nvGraphicFramePr>
        <p:xfrm>
          <a:off x="1775028" y="2045386"/>
          <a:ext cx="8643467" cy="39304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3467"/>
              </a:tblGrid>
              <a:tr h="52553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Work Sans" panose="00000500000000000000" pitchFamily="50" charset="0"/>
                        </a:rPr>
                        <a:t>Frame_4						Configurator</a:t>
                      </a:r>
                      <a:endParaRPr lang="en-US" dirty="0">
                        <a:latin typeface="Work Sans" panose="00000500000000000000" pitchFamily="50" charset="0"/>
                      </a:endParaRPr>
                    </a:p>
                  </a:txBody>
                  <a:tcPr anchor="ctr"/>
                </a:tc>
              </a:tr>
              <a:tr h="47863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Work Sans" panose="00000500000000000000" pitchFamily="50" charset="0"/>
                        </a:rPr>
                        <a:t>Frame_6						Layers</a:t>
                      </a:r>
                      <a:endParaRPr lang="en-US" dirty="0">
                        <a:latin typeface="Work Sans" panose="00000500000000000000" pitchFamily="50" charset="0"/>
                      </a:endParaRPr>
                    </a:p>
                  </a:txBody>
                  <a:tcPr anchor="ctr"/>
                </a:tc>
              </a:tr>
              <a:tr h="59997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Work Sans" panose="00000500000000000000" pitchFamily="50" charset="0"/>
                        </a:rPr>
                        <a:t>Frame_8						Quick Brush</a:t>
                      </a:r>
                      <a:endParaRPr lang="en-US" dirty="0">
                        <a:latin typeface="Work Sans" panose="00000500000000000000" pitchFamily="50" charset="0"/>
                      </a:endParaRPr>
                    </a:p>
                  </a:txBody>
                  <a:tcPr anchor="ctr"/>
                </a:tc>
              </a:tr>
              <a:tr h="146623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Work Sans" panose="00000500000000000000" pitchFamily="50" charset="0"/>
                        </a:rPr>
                        <a:t>Frame_2						Keyboard</a:t>
                      </a:r>
                      <a:endParaRPr lang="en-US" dirty="0">
                        <a:latin typeface="Work Sans" panose="00000500000000000000" pitchFamily="50" charset="0"/>
                      </a:endParaRPr>
                    </a:p>
                  </a:txBody>
                  <a:tcPr anchor="ctr"/>
                </a:tc>
              </a:tr>
              <a:tr h="860031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Work Sans" panose="00000500000000000000" pitchFamily="50" charset="0"/>
                        </a:rPr>
                        <a:t>Frame_7						Save</a:t>
                      </a:r>
                      <a:endParaRPr lang="en-US" dirty="0">
                        <a:latin typeface="Work Sans" panose="00000500000000000000" pitchFamily="50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944145" y="1656211"/>
            <a:ext cx="189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Work Sans" panose="00000500000000000000" pitchFamily="50" charset="0"/>
              </a:rPr>
              <a:t>Box_layout</a:t>
            </a:r>
            <a:endParaRPr lang="en-US" dirty="0">
              <a:latin typeface="Work Sa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45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594" y="476996"/>
            <a:ext cx="8986901" cy="1055590"/>
          </a:xfrm>
        </p:spPr>
        <p:txBody>
          <a:bodyPr/>
          <a:lstStyle/>
          <a:p>
            <a:pPr algn="ctr"/>
            <a:r>
              <a:rPr lang="en-US" dirty="0" smtClean="0">
                <a:latin typeface="Work Sans" panose="00000500000000000000" pitchFamily="50" charset="0"/>
              </a:rPr>
              <a:t>frame</a:t>
            </a:r>
            <a:endParaRPr lang="en-US" dirty="0">
              <a:latin typeface="Work Sans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31594" y="1635617"/>
            <a:ext cx="9148143" cy="44689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790163" y="2266683"/>
            <a:ext cx="1210614" cy="1236372"/>
          </a:xfrm>
          <a:prstGeom prst="roundRect">
            <a:avLst>
              <a:gd name="adj" fmla="val 922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Work Sans" panose="00000500000000000000" pitchFamily="50" charset="0"/>
              </a:rPr>
              <a:t>Frame_5</a:t>
            </a:r>
            <a:endParaRPr lang="en-US" sz="1600" dirty="0">
              <a:latin typeface="Work Sans" panose="00000500000000000000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6829" y="2047741"/>
            <a:ext cx="2678807" cy="40568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Work Sans" panose="00000500000000000000" pitchFamily="50" charset="0"/>
              </a:rPr>
              <a:t>Options</a:t>
            </a:r>
            <a:endParaRPr lang="en-US" dirty="0" smtClean="0">
              <a:latin typeface="Work Sans" panose="00000500000000000000" pitchFamily="50" charset="0"/>
            </a:endParaRPr>
          </a:p>
          <a:p>
            <a:pPr algn="ctr"/>
            <a:endParaRPr lang="en-US" dirty="0">
              <a:latin typeface="Work Sans" panose="00000500000000000000" pitchFamily="50" charset="0"/>
            </a:endParaRPr>
          </a:p>
          <a:p>
            <a:pPr algn="ctr"/>
            <a:r>
              <a:rPr lang="en-US" dirty="0" smtClean="0">
                <a:latin typeface="Work Sans" panose="00000500000000000000" pitchFamily="50" charset="0"/>
              </a:rPr>
              <a:t>Variable including </a:t>
            </a:r>
            <a:r>
              <a:rPr lang="en-US" dirty="0" smtClean="0">
                <a:latin typeface="Work Sans" panose="00000500000000000000" pitchFamily="50" charset="0"/>
              </a:rPr>
              <a:t>“_o” </a:t>
            </a:r>
            <a:r>
              <a:rPr lang="en-US" dirty="0" smtClean="0">
                <a:latin typeface="Work Sans" panose="00000500000000000000" pitchFamily="50" charset="0"/>
              </a:rPr>
              <a:t>are used for this frame.</a:t>
            </a:r>
            <a:endParaRPr lang="en-US" dirty="0">
              <a:latin typeface="Work Sans" panose="00000500000000000000" pitchFamily="5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81870" y="2047741"/>
            <a:ext cx="2678807" cy="40568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Work Sans" panose="00000500000000000000" pitchFamily="50" charset="0"/>
              </a:rPr>
              <a:t>CreateAction</a:t>
            </a:r>
            <a:endParaRPr lang="en-US" dirty="0" smtClean="0">
              <a:latin typeface="Work Sans" panose="00000500000000000000" pitchFamily="50" charset="0"/>
            </a:endParaRPr>
          </a:p>
          <a:p>
            <a:pPr algn="ctr"/>
            <a:endParaRPr lang="en-US" dirty="0">
              <a:latin typeface="Work Sans" panose="00000500000000000000" pitchFamily="50" charset="0"/>
            </a:endParaRPr>
          </a:p>
          <a:p>
            <a:pPr algn="ctr"/>
            <a:r>
              <a:rPr lang="en-US" dirty="0" smtClean="0">
                <a:latin typeface="Work Sans" panose="00000500000000000000" pitchFamily="50" charset="0"/>
              </a:rPr>
              <a:t>Variable including “_c” are used for this frame.</a:t>
            </a:r>
            <a:endParaRPr lang="en-US" dirty="0">
              <a:latin typeface="Work Sa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37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594" y="476996"/>
            <a:ext cx="8986901" cy="1055590"/>
          </a:xfrm>
        </p:spPr>
        <p:txBody>
          <a:bodyPr/>
          <a:lstStyle/>
          <a:p>
            <a:pPr algn="ctr"/>
            <a:r>
              <a:rPr lang="en-US" dirty="0" smtClean="0">
                <a:latin typeface="Work Sans" panose="00000500000000000000" pitchFamily="50" charset="0"/>
              </a:rPr>
              <a:t>Vertical Layouts</a:t>
            </a:r>
            <a:endParaRPr lang="en-US" dirty="0">
              <a:latin typeface="Work Sans" panose="00000500000000000000" pitchFamily="50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71980" y="1635616"/>
            <a:ext cx="9826580" cy="1056069"/>
            <a:chOff x="1133342" y="2331075"/>
            <a:chExt cx="9826580" cy="1249253"/>
          </a:xfrm>
        </p:grpSpPr>
        <p:grpSp>
          <p:nvGrpSpPr>
            <p:cNvPr id="5" name="Group 4"/>
            <p:cNvGrpSpPr/>
            <p:nvPr/>
          </p:nvGrpSpPr>
          <p:grpSpPr>
            <a:xfrm>
              <a:off x="1133342" y="2331076"/>
              <a:ext cx="9826580" cy="1249252"/>
              <a:chOff x="1146220" y="1390919"/>
              <a:chExt cx="9674750" cy="135502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146220" y="1390919"/>
                <a:ext cx="9674750" cy="13550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58344" y="1835104"/>
                <a:ext cx="8860151" cy="6053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latin typeface="Work Sans" panose="00000500000000000000" pitchFamily="50" charset="0"/>
                  </a:rPr>
                  <a:t>My profile</a:t>
                </a:r>
                <a:r>
                  <a:rPr lang="en-US" dirty="0"/>
                  <a:t>						</a:t>
                </a:r>
                <a:r>
                  <a:rPr lang="en-US" dirty="0" smtClean="0">
                    <a:latin typeface="Work Sans" panose="00000500000000000000" pitchFamily="50" charset="0"/>
                  </a:rPr>
                  <a:t>Configurator</a:t>
                </a:r>
                <a:r>
                  <a:rPr lang="en-US" dirty="0">
                    <a:latin typeface="Work Sans" panose="00000500000000000000" pitchFamily="50" charset="0"/>
                  </a:rPr>
                  <a:t>					</a:t>
                </a:r>
                <a:r>
                  <a:rPr lang="en-US" dirty="0" smtClean="0">
                    <a:latin typeface="Work Sans" panose="00000500000000000000" pitchFamily="50" charset="0"/>
                  </a:rPr>
                  <a:t>Community</a:t>
                </a:r>
                <a:endParaRPr lang="en-US" dirty="0">
                  <a:latin typeface="Work Sans" panose="00000500000000000000" pitchFamily="50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551934" y="2331075"/>
              <a:ext cx="2530667" cy="436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Work Sans" panose="00000500000000000000" pitchFamily="50" charset="0"/>
                </a:rPr>
                <a:t>Frame_4 &gt;&gt;&gt; Lay_f4</a:t>
              </a:r>
              <a:endParaRPr lang="en-US" dirty="0">
                <a:latin typeface="Work Sans" panose="00000500000000000000" pitchFamily="50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71980" y="2712774"/>
            <a:ext cx="9826580" cy="1056069"/>
            <a:chOff x="1133342" y="2331075"/>
            <a:chExt cx="9826580" cy="1249253"/>
          </a:xfrm>
        </p:grpSpPr>
        <p:grpSp>
          <p:nvGrpSpPr>
            <p:cNvPr id="11" name="Group 10"/>
            <p:cNvGrpSpPr/>
            <p:nvPr/>
          </p:nvGrpSpPr>
          <p:grpSpPr>
            <a:xfrm>
              <a:off x="1133342" y="2331076"/>
              <a:ext cx="9826580" cy="1249252"/>
              <a:chOff x="1146220" y="1390919"/>
              <a:chExt cx="9674750" cy="135502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146220" y="1390919"/>
                <a:ext cx="9674750" cy="13550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58344" y="1835104"/>
                <a:ext cx="8860151" cy="6053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latin typeface="Work Sans" panose="00000500000000000000" pitchFamily="50" charset="0"/>
                  </a:rPr>
                  <a:t>Profile</a:t>
                </a:r>
                <a:r>
                  <a:rPr lang="en-US" dirty="0"/>
                  <a:t>						</a:t>
                </a:r>
                <a:r>
                  <a:rPr lang="en-US" dirty="0" smtClean="0">
                    <a:latin typeface="Work Sans" panose="00000500000000000000" pitchFamily="50" charset="0"/>
                  </a:rPr>
                  <a:t>Layers</a:t>
                </a:r>
                <a:r>
                  <a:rPr lang="en-US" dirty="0">
                    <a:latin typeface="Work Sans" panose="00000500000000000000" pitchFamily="50" charset="0"/>
                  </a:rPr>
                  <a:t>						</a:t>
                </a:r>
                <a:r>
                  <a:rPr lang="en-US" dirty="0" smtClean="0">
                    <a:latin typeface="Work Sans" panose="00000500000000000000" pitchFamily="50" charset="0"/>
                  </a:rPr>
                  <a:t>Automation software</a:t>
                </a:r>
                <a:endParaRPr lang="en-US" dirty="0">
                  <a:latin typeface="Work Sans" panose="00000500000000000000" pitchFamily="50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551934" y="2331075"/>
              <a:ext cx="2530667" cy="436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Work Sans" panose="00000500000000000000" pitchFamily="50" charset="0"/>
                </a:rPr>
                <a:t>Frame_6 &gt;&gt;&gt; Lay_f6</a:t>
              </a:r>
              <a:endParaRPr lang="en-US" dirty="0">
                <a:latin typeface="Work Sans" panose="00000500000000000000" pitchFamily="50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71980" y="3802812"/>
            <a:ext cx="9826580" cy="1056069"/>
            <a:chOff x="1133342" y="2331075"/>
            <a:chExt cx="9826580" cy="1249253"/>
          </a:xfrm>
        </p:grpSpPr>
        <p:grpSp>
          <p:nvGrpSpPr>
            <p:cNvPr id="16" name="Group 15"/>
            <p:cNvGrpSpPr/>
            <p:nvPr/>
          </p:nvGrpSpPr>
          <p:grpSpPr>
            <a:xfrm>
              <a:off x="1133342" y="2331076"/>
              <a:ext cx="9826580" cy="1249252"/>
              <a:chOff x="1146220" y="1390919"/>
              <a:chExt cx="9674750" cy="135502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146220" y="1390919"/>
                <a:ext cx="9674750" cy="13550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558344" y="1835104"/>
                <a:ext cx="8860151" cy="6053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latin typeface="Work Sans" panose="00000500000000000000" pitchFamily="50" charset="0"/>
                  </a:rPr>
                  <a:t>Vector Art</a:t>
                </a:r>
                <a:r>
                  <a:rPr lang="en-US" dirty="0">
                    <a:latin typeface="Work Sans" panose="00000500000000000000" pitchFamily="50" charset="0"/>
                  </a:rPr>
                  <a:t>						</a:t>
                </a:r>
                <a:r>
                  <a:rPr lang="en-US" dirty="0" smtClean="0">
                    <a:latin typeface="Work Sans" panose="00000500000000000000" pitchFamily="50" charset="0"/>
                  </a:rPr>
                  <a:t>Quick Brush</a:t>
                </a:r>
                <a:r>
                  <a:rPr lang="en-US" dirty="0">
                    <a:latin typeface="Work Sans" panose="00000500000000000000" pitchFamily="50" charset="0"/>
                  </a:rPr>
                  <a:t>	</a:t>
                </a:r>
                <a:r>
                  <a:rPr lang="en-US" dirty="0" smtClean="0">
                    <a:latin typeface="Work Sans" panose="00000500000000000000" pitchFamily="50" charset="0"/>
                  </a:rPr>
                  <a:t> +</a:t>
                </a:r>
                <a:r>
                  <a:rPr lang="en-US" dirty="0">
                    <a:latin typeface="Work Sans" panose="00000500000000000000" pitchFamily="50" charset="0"/>
                  </a:rPr>
                  <a:t>				</a:t>
                </a:r>
                <a:r>
                  <a:rPr lang="en-US" dirty="0" smtClean="0">
                    <a:latin typeface="Work Sans" panose="00000500000000000000" pitchFamily="50" charset="0"/>
                  </a:rPr>
                  <a:t>Illustrator.exe</a:t>
                </a:r>
                <a:endParaRPr lang="en-US" dirty="0">
                  <a:latin typeface="Work Sans" panose="00000500000000000000" pitchFamily="50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551934" y="2331075"/>
              <a:ext cx="2530667" cy="436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Work Sans" panose="00000500000000000000" pitchFamily="50" charset="0"/>
                </a:rPr>
                <a:t>Frame_8 &gt;&gt;&gt; Lay_f8</a:t>
              </a:r>
              <a:endParaRPr lang="en-US" dirty="0">
                <a:latin typeface="Work Sans" panose="00000500000000000000" pitchFamily="50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71980" y="4879972"/>
            <a:ext cx="9826580" cy="1056069"/>
            <a:chOff x="1133342" y="2331075"/>
            <a:chExt cx="9826580" cy="1249253"/>
          </a:xfrm>
        </p:grpSpPr>
        <p:grpSp>
          <p:nvGrpSpPr>
            <p:cNvPr id="21" name="Group 20"/>
            <p:cNvGrpSpPr/>
            <p:nvPr/>
          </p:nvGrpSpPr>
          <p:grpSpPr>
            <a:xfrm>
              <a:off x="1133342" y="2331076"/>
              <a:ext cx="9826580" cy="1249252"/>
              <a:chOff x="1146220" y="1390919"/>
              <a:chExt cx="9674750" cy="1355021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146220" y="1390919"/>
                <a:ext cx="9674750" cy="13550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558344" y="1835104"/>
                <a:ext cx="8860151" cy="6053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latin typeface="Work Sans" panose="00000500000000000000" pitchFamily="50" charset="0"/>
                  </a:rPr>
                  <a:t>Feed back</a:t>
                </a:r>
                <a:r>
                  <a:rPr lang="en-US" dirty="0">
                    <a:latin typeface="Work Sans" panose="00000500000000000000" pitchFamily="50" charset="0"/>
                  </a:rPr>
                  <a:t>						</a:t>
                </a:r>
                <a:r>
                  <a:rPr lang="en-US" dirty="0" smtClean="0">
                    <a:latin typeface="Work Sans" panose="00000500000000000000" pitchFamily="50" charset="0"/>
                  </a:rPr>
                  <a:t>Save Profile</a:t>
                </a:r>
                <a:endParaRPr lang="en-US" dirty="0">
                  <a:latin typeface="Work Sans" panose="00000500000000000000" pitchFamily="50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551934" y="2331075"/>
              <a:ext cx="2530667" cy="436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Work Sans" panose="00000500000000000000" pitchFamily="50" charset="0"/>
                </a:rPr>
                <a:t>Frame_7 </a:t>
              </a:r>
              <a:r>
                <a:rPr lang="en-US" smtClean="0">
                  <a:latin typeface="Work Sans" panose="00000500000000000000" pitchFamily="50" charset="0"/>
                </a:rPr>
                <a:t>&gt;&gt;&gt; Lay_f7</a:t>
              </a:r>
              <a:endParaRPr lang="en-US" dirty="0">
                <a:latin typeface="Work Sans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117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88</TotalTime>
  <Words>61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Brush Script MT</vt:lpstr>
      <vt:lpstr>Century Gothic</vt:lpstr>
      <vt:lpstr>Wingdings 3</vt:lpstr>
      <vt:lpstr>Work Sans</vt:lpstr>
      <vt:lpstr>Ion Boardroom</vt:lpstr>
      <vt:lpstr>NoMad Project variables overview</vt:lpstr>
      <vt:lpstr>SKETCH </vt:lpstr>
      <vt:lpstr>frame</vt:lpstr>
      <vt:lpstr>Vertical Layouts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NoMad Project</dc:title>
  <dc:creator>Windows User</dc:creator>
  <cp:lastModifiedBy>Windows User</cp:lastModifiedBy>
  <cp:revision>16</cp:revision>
  <dcterms:created xsi:type="dcterms:W3CDTF">2023-06-13T09:40:55Z</dcterms:created>
  <dcterms:modified xsi:type="dcterms:W3CDTF">2023-06-14T16:41:16Z</dcterms:modified>
</cp:coreProperties>
</file>