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81" y="812026"/>
            <a:ext cx="8831816" cy="1227221"/>
          </a:xfrm>
        </p:spPr>
        <p:txBody>
          <a:bodyPr/>
          <a:lstStyle/>
          <a:p>
            <a:pPr algn="ctr"/>
            <a:r>
              <a:rPr lang="en-US" sz="6000" dirty="0" smtClean="0">
                <a:latin typeface="Work Sans" panose="00000500000000000000" pitchFamily="50" charset="0"/>
              </a:rPr>
              <a:t>NoMad Project</a:t>
            </a:r>
            <a:br>
              <a:rPr lang="en-US" sz="6000" dirty="0" smtClean="0">
                <a:latin typeface="Work Sans" panose="00000500000000000000" pitchFamily="50" charset="0"/>
              </a:rPr>
            </a:br>
            <a:r>
              <a:rPr lang="en-US" sz="4400" dirty="0" smtClean="0">
                <a:latin typeface="Work Sans" panose="00000500000000000000" pitchFamily="50" charset="0"/>
              </a:rPr>
              <a:t>variables overview</a:t>
            </a:r>
            <a:endParaRPr lang="en-US" sz="4400" dirty="0">
              <a:latin typeface="Work Sans" panose="0000050000000000000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8798" y="3644721"/>
            <a:ext cx="9489151" cy="2653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68191" y="4365938"/>
            <a:ext cx="450761" cy="10045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191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3572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68191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3572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68191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3572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374461">
            <a:off x="3210607" y="3797254"/>
            <a:ext cx="582659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ush Script MT" panose="03060802040406070304" pitchFamily="66" charset="0"/>
              </a:rPr>
              <a:t>NoMad</a:t>
            </a:r>
            <a:endParaRPr lang="en-US" sz="16600" b="0" cap="none" spc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SKETCH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683" y="687946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Central_widget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69" y="412602"/>
            <a:ext cx="96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NoMad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356" y="996237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Grid_layout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9599" y="1292042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frame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949" y="958007"/>
            <a:ext cx="1273079" cy="668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48478"/>
              </p:ext>
            </p:extLst>
          </p:nvPr>
        </p:nvGraphicFramePr>
        <p:xfrm>
          <a:off x="1775028" y="2045386"/>
          <a:ext cx="8643467" cy="39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467"/>
              </a:tblGrid>
              <a:tr h="5255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Frame_4						Configurator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478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Frame_6						Layers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Frame_8						Quick Brush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146623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Frame_2						Keyboard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86003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Frame_7						Save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4145" y="1656211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Box_layout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frame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90163" y="2266683"/>
            <a:ext cx="1210614" cy="1236372"/>
          </a:xfrm>
          <a:prstGeom prst="roundRect">
            <a:avLst>
              <a:gd name="adj" fmla="val 9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ork Sans" panose="00000500000000000000" pitchFamily="50" charset="0"/>
              </a:rPr>
              <a:t>Frame_5</a:t>
            </a:r>
            <a:endParaRPr lang="en-US" sz="1600" dirty="0">
              <a:latin typeface="Work Sans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1870" y="2047741"/>
            <a:ext cx="2678807" cy="405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Work Sans" panose="00000500000000000000" pitchFamily="50" charset="0"/>
              </a:rPr>
              <a:t>CreateAction</a:t>
            </a:r>
            <a:endParaRPr lang="en-US" dirty="0" smtClean="0">
              <a:latin typeface="Work Sans" panose="00000500000000000000" pitchFamily="50" charset="0"/>
            </a:endParaRPr>
          </a:p>
          <a:p>
            <a:pPr algn="ctr"/>
            <a:endParaRPr lang="en-US" dirty="0">
              <a:latin typeface="Work Sans" panose="00000500000000000000" pitchFamily="50" charset="0"/>
            </a:endParaRPr>
          </a:p>
          <a:p>
            <a:pPr algn="ctr"/>
            <a:r>
              <a:rPr lang="en-US" dirty="0" smtClean="0">
                <a:latin typeface="Work Sans" panose="00000500000000000000" pitchFamily="50" charset="0"/>
              </a:rPr>
              <a:t>Variable including “_c” are used for this frame.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Vertical Layouts</a:t>
            </a:r>
            <a:endParaRPr lang="en-US" dirty="0">
              <a:latin typeface="Work Sans" panose="00000500000000000000" pitchFamily="50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1980" y="1635616"/>
            <a:ext cx="9826580" cy="1056069"/>
            <a:chOff x="1133342" y="2331075"/>
            <a:chExt cx="9826580" cy="1249253"/>
          </a:xfrm>
        </p:grpSpPr>
        <p:grpSp>
          <p:nvGrpSpPr>
            <p:cNvPr id="5" name="Group 4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My 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Configurator</a:t>
                </a:r>
                <a:r>
                  <a:rPr lang="en-US" dirty="0">
                    <a:latin typeface="Work Sans" panose="00000500000000000000" pitchFamily="50" charset="0"/>
                  </a:rPr>
                  <a:t>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Community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Frame_4 &gt;&gt;&gt; Lay_f4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1980" y="2712774"/>
            <a:ext cx="9826580" cy="1056069"/>
            <a:chOff x="1133342" y="2331075"/>
            <a:chExt cx="9826580" cy="1249253"/>
          </a:xfrm>
        </p:grpSpPr>
        <p:grpSp>
          <p:nvGrpSpPr>
            <p:cNvPr id="11" name="Group 1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Layers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Automation software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Frame_6 &gt;&gt;&gt; Lay_f6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1980" y="3802812"/>
            <a:ext cx="9826580" cy="1056069"/>
            <a:chOff x="1133342" y="2331075"/>
            <a:chExt cx="9826580" cy="1249253"/>
          </a:xfrm>
        </p:grpSpPr>
        <p:grpSp>
          <p:nvGrpSpPr>
            <p:cNvPr id="16" name="Group 15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Vector Art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Quick Brush</a:t>
                </a:r>
                <a:r>
                  <a:rPr lang="en-US" dirty="0">
                    <a:latin typeface="Work Sans" panose="00000500000000000000" pitchFamily="50" charset="0"/>
                  </a:rPr>
                  <a:t>	</a:t>
                </a:r>
                <a:r>
                  <a:rPr lang="en-US" dirty="0" smtClean="0">
                    <a:latin typeface="Work Sans" panose="00000500000000000000" pitchFamily="50" charset="0"/>
                  </a:rPr>
                  <a:t> +</a:t>
                </a:r>
                <a:r>
                  <a:rPr lang="en-US" dirty="0">
                    <a:latin typeface="Work Sans" panose="00000500000000000000" pitchFamily="50" charset="0"/>
                  </a:rPr>
                  <a:t>				</a:t>
                </a:r>
                <a:r>
                  <a:rPr lang="en-US" dirty="0" smtClean="0">
                    <a:latin typeface="Work Sans" panose="00000500000000000000" pitchFamily="50" charset="0"/>
                  </a:rPr>
                  <a:t>Illustrator.exe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Frame_8 &gt;&gt;&gt; Lay_f8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1980" y="4879972"/>
            <a:ext cx="9826580" cy="1056069"/>
            <a:chOff x="1133342" y="2331075"/>
            <a:chExt cx="9826580" cy="1249253"/>
          </a:xfrm>
        </p:grpSpPr>
        <p:grpSp>
          <p:nvGrpSpPr>
            <p:cNvPr id="21" name="Group 2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Feed back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Save Profile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Frame_7 </a:t>
              </a:r>
              <a:r>
                <a:rPr lang="en-US" smtClean="0">
                  <a:latin typeface="Work Sans" panose="00000500000000000000" pitchFamily="50" charset="0"/>
                </a:rPr>
                <a:t>&gt;&gt;&gt; </a:t>
              </a:r>
              <a:r>
                <a:rPr lang="en-US" smtClean="0">
                  <a:latin typeface="Work Sans" panose="00000500000000000000" pitchFamily="50" charset="0"/>
                </a:rPr>
                <a:t>Lay_f7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1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Brush Script MT</vt:lpstr>
      <vt:lpstr>Century Gothic</vt:lpstr>
      <vt:lpstr>Wingdings 3</vt:lpstr>
      <vt:lpstr>Work Sans</vt:lpstr>
      <vt:lpstr>Ion Boardroom</vt:lpstr>
      <vt:lpstr>NoMad Project variables overview</vt:lpstr>
      <vt:lpstr>SKETCH </vt:lpstr>
      <vt:lpstr>frame</vt:lpstr>
      <vt:lpstr>Vertical 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Project</dc:title>
  <dc:creator>Windows User</dc:creator>
  <cp:lastModifiedBy>Windows User</cp:lastModifiedBy>
  <cp:revision>14</cp:revision>
  <dcterms:created xsi:type="dcterms:W3CDTF">2023-06-13T09:40:55Z</dcterms:created>
  <dcterms:modified xsi:type="dcterms:W3CDTF">2023-06-14T14:56:39Z</dcterms:modified>
</cp:coreProperties>
</file>