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624f131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624f13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4ae9819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44ae9819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4ae981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4ae981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4ae9819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44ae9819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a dupla jornada nas escolas em tempos integrais influencia na didatica aplicada e a necessidade de uma metodologia  baseada nas dificuldades levantadas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1858700" y="501500"/>
            <a:ext cx="5361300" cy="3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Apresentaçao: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Nome:Estanio bezerra dos Santos da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Instituiçao :EEEP Darcy Ribeiro-Nome da escola visitada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pt-BR" sz="5200">
                <a:solidFill>
                  <a:schemeClr val="dk1"/>
                </a:solidFill>
              </a:rPr>
              <a:t>Instituiçao:EEEP Darcy Ribeiro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de ensino aplicada.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50" y="2144375"/>
            <a:ext cx="6942975" cy="21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Levantamento dos dados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Entrevista</a:t>
            </a:r>
            <a:r>
              <a:rPr lang="pt-BR"/>
              <a:t> com o aluno e </a:t>
            </a:r>
            <a:r>
              <a:rPr lang="pt-BR"/>
              <a:t>perspectiva</a:t>
            </a:r>
            <a:r>
              <a:rPr lang="pt-BR"/>
              <a:t> a respeito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