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FF841-32E7-4BEF-8BF9-02FBFA860C87}" type="datetimeFigureOut">
              <a:rPr lang="en-US" smtClean="0"/>
              <a:t>8/31/2023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535B4-2D51-4CD7-8F08-017B65FE0BD5}" type="slidenum">
              <a:rPr lang="en-US" smtClean="0"/>
              <a:t>‹#›</a:t>
            </a:fld>
            <a:endParaRPr lang="en-US"/>
          </a:p>
        </p:txBody>
      </p:sp>
    </p:spTree>
    <p:extLst>
      <p:ext uri="{BB962C8B-B14F-4D97-AF65-F5344CB8AC3E}">
        <p14:creationId xmlns:p14="http://schemas.microsoft.com/office/powerpoint/2010/main" val="290874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908A2-0F01-458C-9AF5-5ABE2E3AD2F3}"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Slide Number Placeholder 5"/>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143606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A2D8D-F132-4D0D-AFD0-87130275F929}"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Slide Number Placeholder 5"/>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37777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11BA2-D465-4B9B-97ED-0925D82A5DB0}"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Slide Number Placeholder 5"/>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308861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Slide Number Placeholder 5"/>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249044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ED902-10EA-4500-92F6-0154A8E0F867}"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Slide Number Placeholder 5"/>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212451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21C066-775A-4324-B48C-993B511E21F2}" type="datetime1">
              <a:rPr lang="en-US" smtClean="0"/>
              <a:t>8/31/2023</a:t>
            </a:fld>
            <a:endParaRPr lang="en-US"/>
          </a:p>
        </p:txBody>
      </p:sp>
      <p:sp>
        <p:nvSpPr>
          <p:cNvPr id="6" name="Footer Placeholder 5"/>
          <p:cNvSpPr>
            <a:spLocks noGrp="1"/>
          </p:cNvSpPr>
          <p:nvPr>
            <p:ph type="ftr" sz="quarter" idx="11"/>
          </p:nvPr>
        </p:nvSpPr>
        <p:spPr/>
        <p:txBody>
          <a:bodyPr/>
          <a:lstStyle/>
          <a:p>
            <a:r>
              <a:rPr lang="en-US" smtClean="0"/>
              <a:t>MH13CYBER</a:t>
            </a:r>
            <a:endParaRPr lang="en-US"/>
          </a:p>
        </p:txBody>
      </p:sp>
      <p:sp>
        <p:nvSpPr>
          <p:cNvPr id="7" name="Slide Number Placeholder 6"/>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398162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6609D-5334-4ED3-BAFD-A262DC84B7C4}" type="datetime1">
              <a:rPr lang="en-US" smtClean="0"/>
              <a:t>8/31/2023</a:t>
            </a:fld>
            <a:endParaRPr lang="en-US"/>
          </a:p>
        </p:txBody>
      </p:sp>
      <p:sp>
        <p:nvSpPr>
          <p:cNvPr id="8" name="Footer Placeholder 7"/>
          <p:cNvSpPr>
            <a:spLocks noGrp="1"/>
          </p:cNvSpPr>
          <p:nvPr>
            <p:ph type="ftr" sz="quarter" idx="11"/>
          </p:nvPr>
        </p:nvSpPr>
        <p:spPr/>
        <p:txBody>
          <a:bodyPr/>
          <a:lstStyle/>
          <a:p>
            <a:r>
              <a:rPr lang="en-US" smtClean="0"/>
              <a:t>MH13CYBER</a:t>
            </a:r>
            <a:endParaRPr lang="en-US"/>
          </a:p>
        </p:txBody>
      </p:sp>
      <p:sp>
        <p:nvSpPr>
          <p:cNvPr id="9" name="Slide Number Placeholder 8"/>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422861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D19425-E4F2-450B-A2A9-A5A451765A56}" type="datetime1">
              <a:rPr lang="en-US" smtClean="0"/>
              <a:t>8/31/2023</a:t>
            </a:fld>
            <a:endParaRPr lang="en-US"/>
          </a:p>
        </p:txBody>
      </p:sp>
      <p:sp>
        <p:nvSpPr>
          <p:cNvPr id="4" name="Footer Placeholder 3"/>
          <p:cNvSpPr>
            <a:spLocks noGrp="1"/>
          </p:cNvSpPr>
          <p:nvPr>
            <p:ph type="ftr" sz="quarter" idx="11"/>
          </p:nvPr>
        </p:nvSpPr>
        <p:spPr/>
        <p:txBody>
          <a:bodyPr/>
          <a:lstStyle/>
          <a:p>
            <a:r>
              <a:rPr lang="en-US" smtClean="0"/>
              <a:t>MH13CYBER</a:t>
            </a:r>
            <a:endParaRPr lang="en-US"/>
          </a:p>
        </p:txBody>
      </p:sp>
      <p:sp>
        <p:nvSpPr>
          <p:cNvPr id="5" name="Slide Number Placeholder 4"/>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182517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5715B-191E-430D-A575-26BF89B04887}" type="datetime1">
              <a:rPr lang="en-US" smtClean="0"/>
              <a:t>8/31/2023</a:t>
            </a:fld>
            <a:endParaRPr lang="en-US"/>
          </a:p>
        </p:txBody>
      </p:sp>
      <p:sp>
        <p:nvSpPr>
          <p:cNvPr id="3" name="Footer Placeholder 2"/>
          <p:cNvSpPr>
            <a:spLocks noGrp="1"/>
          </p:cNvSpPr>
          <p:nvPr>
            <p:ph type="ftr" sz="quarter" idx="11"/>
          </p:nvPr>
        </p:nvSpPr>
        <p:spPr/>
        <p:txBody>
          <a:bodyPr/>
          <a:lstStyle/>
          <a:p>
            <a:r>
              <a:rPr lang="en-US" smtClean="0"/>
              <a:t>MH13CYBER</a:t>
            </a:r>
            <a:endParaRPr lang="en-US"/>
          </a:p>
        </p:txBody>
      </p:sp>
      <p:sp>
        <p:nvSpPr>
          <p:cNvPr id="4" name="Slide Number Placeholder 3"/>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420697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B9B1A-4407-4136-A2EF-B20B6E760A1E}" type="datetime1">
              <a:rPr lang="en-US" smtClean="0"/>
              <a:t>8/31/2023</a:t>
            </a:fld>
            <a:endParaRPr lang="en-US"/>
          </a:p>
        </p:txBody>
      </p:sp>
      <p:sp>
        <p:nvSpPr>
          <p:cNvPr id="6" name="Footer Placeholder 5"/>
          <p:cNvSpPr>
            <a:spLocks noGrp="1"/>
          </p:cNvSpPr>
          <p:nvPr>
            <p:ph type="ftr" sz="quarter" idx="11"/>
          </p:nvPr>
        </p:nvSpPr>
        <p:spPr/>
        <p:txBody>
          <a:bodyPr/>
          <a:lstStyle/>
          <a:p>
            <a:r>
              <a:rPr lang="en-US" smtClean="0"/>
              <a:t>MH13CYBER</a:t>
            </a:r>
            <a:endParaRPr lang="en-US"/>
          </a:p>
        </p:txBody>
      </p:sp>
      <p:sp>
        <p:nvSpPr>
          <p:cNvPr id="7" name="Slide Number Placeholder 6"/>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1202192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70801-062C-487A-9D1B-630A4550991B}" type="datetime1">
              <a:rPr lang="en-US" smtClean="0"/>
              <a:t>8/31/2023</a:t>
            </a:fld>
            <a:endParaRPr lang="en-US"/>
          </a:p>
        </p:txBody>
      </p:sp>
      <p:sp>
        <p:nvSpPr>
          <p:cNvPr id="6" name="Footer Placeholder 5"/>
          <p:cNvSpPr>
            <a:spLocks noGrp="1"/>
          </p:cNvSpPr>
          <p:nvPr>
            <p:ph type="ftr" sz="quarter" idx="11"/>
          </p:nvPr>
        </p:nvSpPr>
        <p:spPr/>
        <p:txBody>
          <a:bodyPr/>
          <a:lstStyle/>
          <a:p>
            <a:r>
              <a:rPr lang="en-US" smtClean="0"/>
              <a:t>MH13CYBER</a:t>
            </a:r>
            <a:endParaRPr lang="en-US"/>
          </a:p>
        </p:txBody>
      </p:sp>
      <p:sp>
        <p:nvSpPr>
          <p:cNvPr id="7" name="Slide Number Placeholder 6"/>
          <p:cNvSpPr>
            <a:spLocks noGrp="1"/>
          </p:cNvSpPr>
          <p:nvPr>
            <p:ph type="sldNum" sz="quarter" idx="12"/>
          </p:nvPr>
        </p:nvSpPr>
        <p:spPr/>
        <p:txBody>
          <a:bodyPr/>
          <a:lstStyle/>
          <a:p>
            <a:fld id="{19122D62-A123-434D-81BB-E73CDF9297B5}" type="slidenum">
              <a:rPr lang="en-US" smtClean="0"/>
              <a:t>‹#›</a:t>
            </a:fld>
            <a:endParaRPr lang="en-US"/>
          </a:p>
        </p:txBody>
      </p:sp>
    </p:spTree>
    <p:extLst>
      <p:ext uri="{BB962C8B-B14F-4D97-AF65-F5344CB8AC3E}">
        <p14:creationId xmlns:p14="http://schemas.microsoft.com/office/powerpoint/2010/main" val="200408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D0245-040E-496E-908D-C2A9550ECE8E}" type="datetime1">
              <a:rPr lang="en-US" smtClean="0"/>
              <a:t>8/31/2023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MH13CYBER</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22D62-A123-434D-81BB-E73CDF9297B5}" type="slidenum">
              <a:rPr lang="en-US" smtClean="0"/>
              <a:t>‹#›</a:t>
            </a:fld>
            <a:endParaRPr lang="en-US"/>
          </a:p>
        </p:txBody>
      </p:sp>
    </p:spTree>
    <p:extLst>
      <p:ext uri="{BB962C8B-B14F-4D97-AF65-F5344CB8AC3E}">
        <p14:creationId xmlns:p14="http://schemas.microsoft.com/office/powerpoint/2010/main" val="2358242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t>4 day class</a:t>
            </a:r>
            <a:endParaRPr lang="en-US" sz="7200" b="1" dirty="0"/>
          </a:p>
        </p:txBody>
      </p:sp>
      <p:sp>
        <p:nvSpPr>
          <p:cNvPr id="3" name="Subtitle 2"/>
          <p:cNvSpPr>
            <a:spLocks noGrp="1"/>
          </p:cNvSpPr>
          <p:nvPr>
            <p:ph type="subTitle" idx="1"/>
          </p:nvPr>
        </p:nvSpPr>
        <p:spPr/>
        <p:txBody>
          <a:bodyPr/>
          <a:lstStyle/>
          <a:p>
            <a:r>
              <a:rPr lang="en-US" b="1" dirty="0" err="1" smtClean="0">
                <a:solidFill>
                  <a:schemeClr val="tx1"/>
                </a:solidFill>
              </a:rPr>
              <a:t>Grep</a:t>
            </a:r>
            <a:r>
              <a:rPr lang="en-US" b="1" dirty="0" smtClean="0">
                <a:solidFill>
                  <a:schemeClr val="tx1"/>
                </a:solidFill>
              </a:rPr>
              <a:t> ,pipe and cut </a:t>
            </a:r>
            <a:endParaRPr lang="en-US" b="1" dirty="0">
              <a:solidFill>
                <a:schemeClr val="tx1"/>
              </a:solidFill>
            </a:endParaRPr>
          </a:p>
        </p:txBody>
      </p:sp>
      <p:sp>
        <p:nvSpPr>
          <p:cNvPr id="4" name="Date Placeholder 3"/>
          <p:cNvSpPr>
            <a:spLocks noGrp="1"/>
          </p:cNvSpPr>
          <p:nvPr>
            <p:ph type="dt" sz="half" idx="10"/>
          </p:nvPr>
        </p:nvSpPr>
        <p:spPr/>
        <p:txBody>
          <a:bodyPr/>
          <a:lstStyle/>
          <a:p>
            <a:fld id="{EF3232A7-6421-4F85-9E30-4735240CB784}"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106506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normAutofit fontScale="70000" lnSpcReduction="20000"/>
          </a:bodyPr>
          <a:lstStyle/>
          <a:p>
            <a:r>
              <a:rPr lang="en-US" b="1" dirty="0"/>
              <a:t>7. Combine Multiple Commands:</a:t>
            </a:r>
            <a:endParaRPr lang="en-US" dirty="0"/>
          </a:p>
          <a:p>
            <a:pPr marL="0" indent="0">
              <a:buNone/>
            </a:pPr>
            <a:r>
              <a:rPr lang="en-US" dirty="0" smtClean="0"/>
              <a:t>     Command</a:t>
            </a:r>
            <a:r>
              <a:rPr lang="en-US" dirty="0"/>
              <a:t>: command1 | command2 | command3</a:t>
            </a:r>
          </a:p>
          <a:p>
            <a:pPr marL="0" indent="0">
              <a:buNone/>
            </a:pPr>
            <a:r>
              <a:rPr lang="en-US" dirty="0" smtClean="0"/>
              <a:t>     Example</a:t>
            </a:r>
            <a:r>
              <a:rPr lang="en-US" dirty="0"/>
              <a:t>: </a:t>
            </a:r>
            <a:r>
              <a:rPr lang="en-US" dirty="0" err="1"/>
              <a:t>ls</a:t>
            </a:r>
            <a:r>
              <a:rPr lang="en-US" dirty="0"/>
              <a:t> | </a:t>
            </a:r>
            <a:r>
              <a:rPr lang="en-US" dirty="0" err="1"/>
              <a:t>grep</a:t>
            </a:r>
            <a:r>
              <a:rPr lang="en-US" dirty="0"/>
              <a:t> txt | sort</a:t>
            </a:r>
          </a:p>
          <a:p>
            <a:pPr marL="0" indent="0">
              <a:buNone/>
            </a:pPr>
            <a:r>
              <a:rPr lang="en-US" dirty="0" smtClean="0"/>
              <a:t>     Description</a:t>
            </a:r>
            <a:r>
              <a:rPr lang="en-US" dirty="0"/>
              <a:t>: Chains multiple commands together. In this example, it lists files, filters by "txt" files, and then sorts them.</a:t>
            </a:r>
          </a:p>
          <a:p>
            <a:r>
              <a:rPr lang="en-US" b="1" dirty="0"/>
              <a:t>8. Search for Files and Remove Them:</a:t>
            </a:r>
            <a:endParaRPr lang="en-US" dirty="0"/>
          </a:p>
          <a:p>
            <a:pPr marL="0" indent="0">
              <a:buNone/>
            </a:pPr>
            <a:r>
              <a:rPr lang="en-US" dirty="0" smtClean="0"/>
              <a:t>     Command</a:t>
            </a:r>
            <a:r>
              <a:rPr lang="en-US" dirty="0"/>
              <a:t>: find /path -type f | </a:t>
            </a:r>
            <a:r>
              <a:rPr lang="en-US" dirty="0" err="1"/>
              <a:t>grep</a:t>
            </a:r>
            <a:r>
              <a:rPr lang="en-US" dirty="0"/>
              <a:t> pattern | </a:t>
            </a:r>
            <a:r>
              <a:rPr lang="en-US" dirty="0" err="1"/>
              <a:t>xargs</a:t>
            </a:r>
            <a:r>
              <a:rPr lang="en-US" dirty="0"/>
              <a:t> </a:t>
            </a:r>
            <a:r>
              <a:rPr lang="en-US" dirty="0" err="1"/>
              <a:t>rm</a:t>
            </a:r>
            <a:endParaRPr lang="en-US" dirty="0"/>
          </a:p>
          <a:p>
            <a:pPr marL="0" indent="0">
              <a:buNone/>
            </a:pPr>
            <a:r>
              <a:rPr lang="en-US" dirty="0" smtClean="0"/>
              <a:t>     Example</a:t>
            </a:r>
            <a:r>
              <a:rPr lang="en-US" dirty="0"/>
              <a:t>: find /home/user/documents -type f | </a:t>
            </a:r>
            <a:r>
              <a:rPr lang="en-US" dirty="0" err="1"/>
              <a:t>grep</a:t>
            </a:r>
            <a:r>
              <a:rPr lang="en-US" dirty="0"/>
              <a:t> </a:t>
            </a:r>
            <a:r>
              <a:rPr lang="en-US" dirty="0" err="1"/>
              <a:t>oldfiles</a:t>
            </a:r>
            <a:r>
              <a:rPr lang="en-US" dirty="0"/>
              <a:t> | </a:t>
            </a:r>
            <a:r>
              <a:rPr lang="en-US" dirty="0" err="1"/>
              <a:t>xargs</a:t>
            </a:r>
            <a:r>
              <a:rPr lang="en-US" dirty="0"/>
              <a:t> </a:t>
            </a:r>
            <a:r>
              <a:rPr lang="en-US" dirty="0" err="1"/>
              <a:t>rm</a:t>
            </a:r>
            <a:endParaRPr lang="en-US" dirty="0"/>
          </a:p>
          <a:p>
            <a:pPr marL="0" indent="0">
              <a:buNone/>
            </a:pPr>
            <a:r>
              <a:rPr lang="en-US" dirty="0"/>
              <a:t> </a:t>
            </a:r>
            <a:r>
              <a:rPr lang="en-US" dirty="0" smtClean="0"/>
              <a:t>    Description</a:t>
            </a:r>
            <a:r>
              <a:rPr lang="en-US" dirty="0"/>
              <a:t>: Finds files in a directory (/home/user/documents), filters them based on a pattern ("</a:t>
            </a:r>
            <a:r>
              <a:rPr lang="en-US" dirty="0" err="1"/>
              <a:t>oldfiles</a:t>
            </a:r>
            <a:r>
              <a:rPr lang="en-US" dirty="0"/>
              <a:t>"), and then removes them.</a:t>
            </a:r>
          </a:p>
          <a:p>
            <a:r>
              <a:rPr lang="en-US" b="1" dirty="0"/>
              <a:t>9. Show Disk Usage for Directories:</a:t>
            </a:r>
            <a:endParaRPr lang="en-US" dirty="0"/>
          </a:p>
          <a:p>
            <a:pPr marL="0" indent="0">
              <a:buNone/>
            </a:pPr>
            <a:r>
              <a:rPr lang="en-US" dirty="0" smtClean="0"/>
              <a:t>     Command</a:t>
            </a:r>
            <a:r>
              <a:rPr lang="en-US" dirty="0"/>
              <a:t>: du -h /path | sort -</a:t>
            </a:r>
            <a:r>
              <a:rPr lang="en-US" dirty="0" err="1"/>
              <a:t>rh</a:t>
            </a:r>
            <a:r>
              <a:rPr lang="en-US" dirty="0"/>
              <a:t> | head -n 10</a:t>
            </a:r>
          </a:p>
          <a:p>
            <a:pPr marL="0" indent="0">
              <a:buNone/>
            </a:pPr>
            <a:r>
              <a:rPr lang="en-US" dirty="0" smtClean="0"/>
              <a:t>     Example</a:t>
            </a:r>
            <a:r>
              <a:rPr lang="en-US" dirty="0"/>
              <a:t>: du -h /home/user | sort -</a:t>
            </a:r>
            <a:r>
              <a:rPr lang="en-US" dirty="0" err="1"/>
              <a:t>rh</a:t>
            </a:r>
            <a:r>
              <a:rPr lang="en-US" dirty="0"/>
              <a:t> | head -n 10</a:t>
            </a:r>
          </a:p>
          <a:p>
            <a:pPr marL="0" indent="0">
              <a:buNone/>
            </a:pPr>
            <a:r>
              <a:rPr lang="en-US" dirty="0"/>
              <a:t> </a:t>
            </a:r>
            <a:r>
              <a:rPr lang="en-US" dirty="0" smtClean="0"/>
              <a:t>    Description</a:t>
            </a:r>
            <a:r>
              <a:rPr lang="en-US" dirty="0"/>
              <a:t>: Displays the top 10 largest directories under /home/user by combining du, sort, and head.</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52438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Cut ?</a:t>
            </a:r>
            <a:endParaRPr lang="en-US" dirty="0"/>
          </a:p>
        </p:txBody>
      </p:sp>
      <p:sp>
        <p:nvSpPr>
          <p:cNvPr id="3" name="Content Placeholder 2"/>
          <p:cNvSpPr>
            <a:spLocks noGrp="1"/>
          </p:cNvSpPr>
          <p:nvPr>
            <p:ph idx="1"/>
          </p:nvPr>
        </p:nvSpPr>
        <p:spPr/>
        <p:txBody>
          <a:bodyPr/>
          <a:lstStyle/>
          <a:p>
            <a:r>
              <a:rPr lang="en-US" dirty="0"/>
              <a:t>The </a:t>
            </a:r>
            <a:r>
              <a:rPr lang="en-US" dirty="0" smtClean="0"/>
              <a:t>cut</a:t>
            </a:r>
            <a:r>
              <a:rPr lang="en-US" dirty="0"/>
              <a:t> command in Linux is used to extract sections from lines of files or from standard input. It is particularly useful for processing structured text data, such as delimited fields in CSV files or columns in text files.</a:t>
            </a:r>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86564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cut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1. Extract Specific Columns from a Text File:</a:t>
            </a:r>
            <a:endParaRPr lang="en-US" dirty="0"/>
          </a:p>
          <a:p>
            <a:pPr marL="400050" lvl="1" indent="0">
              <a:buNone/>
            </a:pPr>
            <a:r>
              <a:rPr lang="en-US" dirty="0" smtClean="0"/>
              <a:t>  Command</a:t>
            </a:r>
            <a:r>
              <a:rPr lang="en-US" dirty="0"/>
              <a:t>: cut -d delimiter -f fields file</a:t>
            </a:r>
          </a:p>
          <a:p>
            <a:pPr marL="400050" lvl="1" indent="0">
              <a:buNone/>
            </a:pPr>
            <a:r>
              <a:rPr lang="en-US" dirty="0" smtClean="0"/>
              <a:t>  Example</a:t>
            </a:r>
            <a:r>
              <a:rPr lang="en-US" dirty="0"/>
              <a:t>: cut -d ',' -f 1,3 data.csv</a:t>
            </a:r>
          </a:p>
          <a:p>
            <a:pPr marL="400050" lvl="1" indent="0">
              <a:buNone/>
            </a:pPr>
            <a:r>
              <a:rPr lang="en-US" dirty="0" smtClean="0"/>
              <a:t> Description</a:t>
            </a:r>
            <a:r>
              <a:rPr lang="en-US" dirty="0"/>
              <a:t>: Extracts the first and third columns (fields) from the CSV file "data.csv" using ',' as the delimiter.</a:t>
            </a:r>
          </a:p>
          <a:p>
            <a:r>
              <a:rPr lang="en-US" b="1" dirty="0"/>
              <a:t>2. Extract a Range of Characters from Each Line:</a:t>
            </a:r>
            <a:endParaRPr lang="en-US" dirty="0"/>
          </a:p>
          <a:p>
            <a:pPr marL="400050" lvl="1" indent="0">
              <a:buNone/>
            </a:pPr>
            <a:r>
              <a:rPr lang="en-US" dirty="0"/>
              <a:t>Command: cut -c range file</a:t>
            </a:r>
          </a:p>
          <a:p>
            <a:pPr marL="400050" lvl="1" indent="0">
              <a:buNone/>
            </a:pPr>
            <a:r>
              <a:rPr lang="en-US" dirty="0"/>
              <a:t>Example: cut -c 1-5 file.txt</a:t>
            </a:r>
          </a:p>
          <a:p>
            <a:pPr marL="400050" lvl="1" indent="0">
              <a:buNone/>
            </a:pPr>
            <a:r>
              <a:rPr lang="en-US" dirty="0"/>
              <a:t>Description: Extracts characters 1 through 5 from each line in "file.txt."</a:t>
            </a:r>
          </a:p>
          <a:p>
            <a:r>
              <a:rPr lang="en-US" b="1" dirty="0"/>
              <a:t>3. Use a Different Output Delimiter:</a:t>
            </a:r>
            <a:endParaRPr lang="en-US" dirty="0"/>
          </a:p>
          <a:p>
            <a:pPr marL="400050" lvl="1" indent="0">
              <a:buNone/>
            </a:pPr>
            <a:r>
              <a:rPr lang="en-US" dirty="0"/>
              <a:t>Command: cut -d delimiter -f fields --output-delimiter=delimiter file</a:t>
            </a:r>
          </a:p>
          <a:p>
            <a:pPr marL="400050" lvl="1" indent="0">
              <a:buNone/>
            </a:pPr>
            <a:r>
              <a:rPr lang="en-US" dirty="0"/>
              <a:t>Example: cut -d ',' -f 2 --output-delimiter='|' data.csv</a:t>
            </a:r>
          </a:p>
          <a:p>
            <a:pPr marL="400050" lvl="1" indent="0">
              <a:buNone/>
            </a:pPr>
            <a:r>
              <a:rPr lang="en-US" dirty="0"/>
              <a:t>Description: Extracts the second field from "data.csv" using ',' as the input delimiter and '|' as the output delimiter.</a:t>
            </a:r>
          </a:p>
          <a:p>
            <a:pPr marL="400050" lvl="1" indent="0">
              <a:buNone/>
            </a:pPr>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168645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745163"/>
          </a:xfrm>
        </p:spPr>
        <p:txBody>
          <a:bodyPr>
            <a:normAutofit fontScale="85000" lnSpcReduction="20000"/>
          </a:bodyPr>
          <a:lstStyle/>
          <a:p>
            <a:r>
              <a:rPr lang="en-US" b="1" dirty="0"/>
              <a:t>4. Extract Characters After a Specific Character:</a:t>
            </a:r>
            <a:endParaRPr lang="en-US" dirty="0"/>
          </a:p>
          <a:p>
            <a:pPr marL="400050" lvl="1" indent="0">
              <a:buNone/>
            </a:pPr>
            <a:r>
              <a:rPr lang="en-US" dirty="0"/>
              <a:t>Command: cut -d delimiter -f fields --complement file</a:t>
            </a:r>
          </a:p>
          <a:p>
            <a:pPr marL="400050" lvl="1" indent="0">
              <a:buNone/>
            </a:pPr>
            <a:r>
              <a:rPr lang="en-US" dirty="0"/>
              <a:t>Example: cut -d ',' -f 2 --complement data.csv</a:t>
            </a:r>
          </a:p>
          <a:p>
            <a:pPr marL="400050" lvl="1" indent="0">
              <a:buNone/>
            </a:pPr>
            <a:r>
              <a:rPr lang="en-US" dirty="0"/>
              <a:t>Description: Extracts all fields except the second field from "data.csv" using ',' as the delimiter.</a:t>
            </a:r>
          </a:p>
          <a:p>
            <a:r>
              <a:rPr lang="en-US" b="1" dirty="0"/>
              <a:t>5. Extract Fields from a Pipe-Delimited File:</a:t>
            </a:r>
            <a:endParaRPr lang="en-US" dirty="0"/>
          </a:p>
          <a:p>
            <a:pPr marL="400050" lvl="1" indent="0">
              <a:buNone/>
            </a:pPr>
            <a:r>
              <a:rPr lang="en-US" dirty="0"/>
              <a:t>Command: cut -d '|' -f 1,3 file.txt</a:t>
            </a:r>
          </a:p>
          <a:p>
            <a:pPr marL="400050" lvl="1" indent="0">
              <a:buNone/>
            </a:pPr>
            <a:r>
              <a:rPr lang="en-US" dirty="0"/>
              <a:t>Example: cut -d '|' -f 1,3 employees.txt</a:t>
            </a:r>
          </a:p>
          <a:p>
            <a:pPr marL="400050" lvl="1" indent="0">
              <a:buNone/>
            </a:pPr>
            <a:r>
              <a:rPr lang="en-US" dirty="0"/>
              <a:t>Description: Extracts the first and third fields from a pipe-delimited file "employees.txt."</a:t>
            </a:r>
          </a:p>
          <a:p>
            <a:r>
              <a:rPr lang="en-US" b="1" dirty="0"/>
              <a:t>6. Extract Fields from Standard Input:</a:t>
            </a:r>
            <a:endParaRPr lang="en-US" dirty="0"/>
          </a:p>
          <a:p>
            <a:pPr marL="400050" lvl="1" indent="0">
              <a:buNone/>
            </a:pPr>
            <a:r>
              <a:rPr lang="en-US" dirty="0"/>
              <a:t>Command: echo "text" | cut -d delimiter -f fields</a:t>
            </a:r>
          </a:p>
          <a:p>
            <a:pPr marL="400050" lvl="1" indent="0">
              <a:buNone/>
            </a:pPr>
            <a:r>
              <a:rPr lang="en-US" dirty="0"/>
              <a:t>Example: echo "John,25,New York" | cut -d ',' -f 1,3</a:t>
            </a:r>
          </a:p>
          <a:p>
            <a:pPr marL="400050" lvl="1" indent="0">
              <a:buNone/>
            </a:pPr>
            <a:r>
              <a:rPr lang="en-US" dirty="0"/>
              <a:t>Description: Extracts the first and third fields from the provided input string.</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43677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745164"/>
          </a:xfrm>
        </p:spPr>
        <p:txBody>
          <a:bodyPr>
            <a:normAutofit/>
          </a:bodyPr>
          <a:lstStyle/>
          <a:p>
            <a:r>
              <a:rPr lang="en-US" b="1" dirty="0" smtClean="0"/>
              <a:t>7</a:t>
            </a:r>
            <a:r>
              <a:rPr lang="en-US" b="1" dirty="0"/>
              <a:t>. Extract Fields Using a Character Range:</a:t>
            </a:r>
            <a:endParaRPr lang="en-US" dirty="0"/>
          </a:p>
          <a:p>
            <a:pPr marL="400050" lvl="1" indent="0">
              <a:buNone/>
            </a:pPr>
            <a:r>
              <a:rPr lang="en-US" dirty="0"/>
              <a:t>Command: cut -c start-end file</a:t>
            </a:r>
          </a:p>
          <a:p>
            <a:pPr marL="400050" lvl="1" indent="0">
              <a:buNone/>
            </a:pPr>
            <a:r>
              <a:rPr lang="en-US" dirty="0"/>
              <a:t>Example: cut -c 1-3 data.txt</a:t>
            </a:r>
          </a:p>
          <a:p>
            <a:pPr marL="400050" lvl="1" indent="0">
              <a:buNone/>
            </a:pPr>
            <a:r>
              <a:rPr lang="en-US" dirty="0"/>
              <a:t>Description: Extracts characters from the 1st to the 3rd position in each line of "data.txt."</a:t>
            </a:r>
          </a:p>
          <a:p>
            <a:r>
              <a:rPr lang="en-US" b="1" dirty="0"/>
              <a:t>8. Specify a List of Delimiters:</a:t>
            </a:r>
            <a:endParaRPr lang="en-US" dirty="0"/>
          </a:p>
          <a:p>
            <a:pPr marL="400050" lvl="1" indent="0">
              <a:buNone/>
            </a:pPr>
            <a:r>
              <a:rPr lang="en-US" dirty="0"/>
              <a:t>Command: cut -d 'delimiter1 delimiter2' -f fields file</a:t>
            </a:r>
          </a:p>
          <a:p>
            <a:pPr marL="400050" lvl="1" indent="0">
              <a:buNone/>
            </a:pPr>
            <a:r>
              <a:rPr lang="en-US" dirty="0"/>
              <a:t>Example: cut -d ' ' -f 2 access.log</a:t>
            </a:r>
          </a:p>
          <a:p>
            <a:pPr marL="400050" lvl="1" indent="0">
              <a:buNone/>
            </a:pPr>
            <a:r>
              <a:rPr lang="en-US" dirty="0"/>
              <a:t>Description: Extracts the second field using space as the delimiter in the "access.log" file.</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233930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5"/>
          </a:xfrm>
        </p:spPr>
        <p:txBody>
          <a:bodyPr>
            <a:normAutofit fontScale="32500" lnSpcReduction="20000"/>
          </a:bodyPr>
          <a:lstStyle/>
          <a:p>
            <a:pPr marL="0" indent="0">
              <a:buNone/>
            </a:pPr>
            <a:r>
              <a:rPr lang="en-US" dirty="0" smtClean="0"/>
              <a:t>#!/bin/bash</a:t>
            </a:r>
          </a:p>
          <a:p>
            <a:pPr marL="0" indent="0">
              <a:buNone/>
            </a:pPr>
            <a:endParaRPr lang="en-US" dirty="0" smtClean="0"/>
          </a:p>
          <a:p>
            <a:pPr marL="0" indent="0">
              <a:buNone/>
            </a:pPr>
            <a:r>
              <a:rPr lang="en-US" dirty="0" smtClean="0"/>
              <a:t># Create a sample file</a:t>
            </a:r>
          </a:p>
          <a:p>
            <a:pPr marL="0" indent="0">
              <a:buNone/>
            </a:pPr>
            <a:r>
              <a:rPr lang="en-US" dirty="0" smtClean="0"/>
              <a:t>echo "Sample text file contents:" &gt; sample.txt</a:t>
            </a:r>
          </a:p>
          <a:p>
            <a:pPr marL="0" indent="0">
              <a:buNone/>
            </a:pPr>
            <a:r>
              <a:rPr lang="en-US" dirty="0" smtClean="0"/>
              <a:t>echo "apple banana cherry" &gt;&gt; sample.txt</a:t>
            </a:r>
          </a:p>
          <a:p>
            <a:pPr marL="0" indent="0">
              <a:buNone/>
            </a:pPr>
            <a:r>
              <a:rPr lang="en-US" dirty="0" smtClean="0"/>
              <a:t>echo "dog cat elephant" &gt;&gt; sample.txt</a:t>
            </a:r>
          </a:p>
          <a:p>
            <a:pPr marL="0" indent="0">
              <a:buNone/>
            </a:pPr>
            <a:r>
              <a:rPr lang="en-US" dirty="0" smtClean="0"/>
              <a:t>echo "frog goat horse" &gt;&gt; sample.txt</a:t>
            </a:r>
          </a:p>
          <a:p>
            <a:pPr marL="0" indent="0">
              <a:buNone/>
            </a:pPr>
            <a:r>
              <a:rPr lang="en-US" dirty="0" smtClean="0"/>
              <a:t>echo "kiwi lemon mango" &gt;&gt; sample.txt</a:t>
            </a:r>
          </a:p>
          <a:p>
            <a:pPr marL="0" indent="0">
              <a:buNone/>
            </a:pPr>
            <a:r>
              <a:rPr lang="en-US" dirty="0" smtClean="0"/>
              <a:t>echo "zebra lion tiger" &gt;&gt; sample.txt</a:t>
            </a:r>
          </a:p>
          <a:p>
            <a:pPr marL="0" indent="0">
              <a:buNone/>
            </a:pPr>
            <a:endParaRPr lang="en-US" dirty="0" smtClean="0"/>
          </a:p>
          <a:p>
            <a:pPr marL="0" indent="0">
              <a:buNone/>
            </a:pPr>
            <a:r>
              <a:rPr lang="en-US" dirty="0" smtClean="0"/>
              <a:t># Example 1: Use </a:t>
            </a:r>
            <a:r>
              <a:rPr lang="en-US" dirty="0" err="1" smtClean="0"/>
              <a:t>grep</a:t>
            </a:r>
            <a:r>
              <a:rPr lang="en-US" dirty="0" smtClean="0"/>
              <a:t> to find lines containing "cat"</a:t>
            </a:r>
          </a:p>
          <a:p>
            <a:pPr marL="0" indent="0">
              <a:buNone/>
            </a:pPr>
            <a:r>
              <a:rPr lang="en-US" dirty="0" smtClean="0"/>
              <a:t>echo "Example 1: Use </a:t>
            </a:r>
            <a:r>
              <a:rPr lang="en-US" dirty="0" err="1" smtClean="0"/>
              <a:t>grep</a:t>
            </a:r>
            <a:r>
              <a:rPr lang="en-US" dirty="0" smtClean="0"/>
              <a:t> to find lines containing 'cat'"</a:t>
            </a:r>
          </a:p>
          <a:p>
            <a:pPr marL="0" indent="0">
              <a:buNone/>
            </a:pPr>
            <a:r>
              <a:rPr lang="en-US" dirty="0" err="1" smtClean="0"/>
              <a:t>grep</a:t>
            </a:r>
            <a:r>
              <a:rPr lang="en-US" dirty="0" smtClean="0"/>
              <a:t> "cat" sample.txt</a:t>
            </a:r>
          </a:p>
          <a:p>
            <a:pPr marL="0" indent="0">
              <a:buNone/>
            </a:pPr>
            <a:endParaRPr lang="en-US" dirty="0" smtClean="0"/>
          </a:p>
          <a:p>
            <a:pPr marL="0" indent="0">
              <a:buNone/>
            </a:pPr>
            <a:r>
              <a:rPr lang="en-US" dirty="0" smtClean="0"/>
              <a:t># Example 2: Use </a:t>
            </a:r>
            <a:r>
              <a:rPr lang="en-US" dirty="0" err="1" smtClean="0"/>
              <a:t>grep</a:t>
            </a:r>
            <a:r>
              <a:rPr lang="en-US" dirty="0" smtClean="0"/>
              <a:t> and pipe to count lines containing "dog"</a:t>
            </a:r>
          </a:p>
          <a:p>
            <a:pPr marL="0" indent="0">
              <a:buNone/>
            </a:pPr>
            <a:r>
              <a:rPr lang="en-US" dirty="0" smtClean="0"/>
              <a:t>echo -e "\</a:t>
            </a:r>
            <a:r>
              <a:rPr lang="en-US" dirty="0" err="1" smtClean="0"/>
              <a:t>nExample</a:t>
            </a:r>
            <a:r>
              <a:rPr lang="en-US" dirty="0" smtClean="0"/>
              <a:t> 2: Use </a:t>
            </a:r>
            <a:r>
              <a:rPr lang="en-US" dirty="0" err="1" smtClean="0"/>
              <a:t>grep</a:t>
            </a:r>
            <a:r>
              <a:rPr lang="en-US" dirty="0" smtClean="0"/>
              <a:t> and pipe to count lines containing 'dog'"</a:t>
            </a:r>
          </a:p>
          <a:p>
            <a:pPr marL="0" indent="0">
              <a:buNone/>
            </a:pPr>
            <a:r>
              <a:rPr lang="en-US" dirty="0" err="1" smtClean="0"/>
              <a:t>grep</a:t>
            </a:r>
            <a:r>
              <a:rPr lang="en-US" dirty="0" smtClean="0"/>
              <a:t> "dog" sample.txt | </a:t>
            </a:r>
            <a:r>
              <a:rPr lang="en-US" dirty="0" err="1" smtClean="0"/>
              <a:t>wc</a:t>
            </a:r>
            <a:r>
              <a:rPr lang="en-US" dirty="0" smtClean="0"/>
              <a:t> -l</a:t>
            </a:r>
          </a:p>
          <a:p>
            <a:pPr marL="0" indent="0">
              <a:buNone/>
            </a:pPr>
            <a:endParaRPr lang="en-US" dirty="0" smtClean="0"/>
          </a:p>
          <a:p>
            <a:pPr marL="0" indent="0">
              <a:buNone/>
            </a:pPr>
            <a:r>
              <a:rPr lang="en-US" dirty="0" smtClean="0"/>
              <a:t># Example 3: Use </a:t>
            </a:r>
            <a:r>
              <a:rPr lang="en-US" dirty="0" err="1" smtClean="0"/>
              <a:t>grep</a:t>
            </a:r>
            <a:r>
              <a:rPr lang="en-US" dirty="0" smtClean="0"/>
              <a:t>, pipe, and cut to extract the second word from lines containing "kiwi"</a:t>
            </a:r>
          </a:p>
          <a:p>
            <a:pPr marL="0" indent="0">
              <a:buNone/>
            </a:pPr>
            <a:r>
              <a:rPr lang="en-US" dirty="0" smtClean="0"/>
              <a:t>echo -e "\</a:t>
            </a:r>
            <a:r>
              <a:rPr lang="en-US" dirty="0" err="1" smtClean="0"/>
              <a:t>nExample</a:t>
            </a:r>
            <a:r>
              <a:rPr lang="en-US" dirty="0" smtClean="0"/>
              <a:t> 3: Use </a:t>
            </a:r>
            <a:r>
              <a:rPr lang="en-US" dirty="0" err="1" smtClean="0"/>
              <a:t>grep</a:t>
            </a:r>
            <a:r>
              <a:rPr lang="en-US" dirty="0" smtClean="0"/>
              <a:t>, pipe, and cut to extract the second word from lines containing 'kiwi'"</a:t>
            </a:r>
          </a:p>
          <a:p>
            <a:pPr marL="0" indent="0">
              <a:buNone/>
            </a:pPr>
            <a:r>
              <a:rPr lang="en-US" dirty="0" err="1" smtClean="0"/>
              <a:t>grep</a:t>
            </a:r>
            <a:r>
              <a:rPr lang="en-US" dirty="0" smtClean="0"/>
              <a:t> "kiwi" sample.txt | cut -d ' ' -f 2</a:t>
            </a:r>
          </a:p>
          <a:p>
            <a:pPr marL="0" indent="0">
              <a:buNone/>
            </a:pPr>
            <a:endParaRPr lang="en-US" dirty="0" smtClean="0"/>
          </a:p>
          <a:p>
            <a:pPr marL="0" indent="0">
              <a:buNone/>
            </a:pPr>
            <a:r>
              <a:rPr lang="en-US" dirty="0" smtClean="0"/>
              <a:t># Example 4: Use </a:t>
            </a:r>
            <a:r>
              <a:rPr lang="en-US" dirty="0" err="1" smtClean="0"/>
              <a:t>grep</a:t>
            </a:r>
            <a:r>
              <a:rPr lang="en-US" dirty="0" smtClean="0"/>
              <a:t> and pipe to find lines containing "apple" or "mango"</a:t>
            </a:r>
          </a:p>
          <a:p>
            <a:pPr marL="0" indent="0">
              <a:buNone/>
            </a:pPr>
            <a:r>
              <a:rPr lang="en-US" dirty="0" smtClean="0"/>
              <a:t>echo -e "\</a:t>
            </a:r>
            <a:r>
              <a:rPr lang="en-US" dirty="0" err="1" smtClean="0"/>
              <a:t>nExample</a:t>
            </a:r>
            <a:r>
              <a:rPr lang="en-US" dirty="0" smtClean="0"/>
              <a:t> 4: Use </a:t>
            </a:r>
            <a:r>
              <a:rPr lang="en-US" dirty="0" err="1" smtClean="0"/>
              <a:t>grep</a:t>
            </a:r>
            <a:r>
              <a:rPr lang="en-US" dirty="0" smtClean="0"/>
              <a:t> and pipe to find lines containing 'apple' or 'mango'"</a:t>
            </a:r>
          </a:p>
          <a:p>
            <a:pPr marL="0" indent="0">
              <a:buNone/>
            </a:pPr>
            <a:r>
              <a:rPr lang="en-US" dirty="0" err="1" smtClean="0"/>
              <a:t>grep</a:t>
            </a:r>
            <a:r>
              <a:rPr lang="en-US" dirty="0" smtClean="0"/>
              <a:t> "apple\|mango" sample.txt</a:t>
            </a:r>
          </a:p>
          <a:p>
            <a:pPr marL="0" indent="0">
              <a:buNone/>
            </a:pPr>
            <a:endParaRPr lang="en-US" dirty="0" smtClean="0"/>
          </a:p>
          <a:p>
            <a:pPr marL="0" indent="0">
              <a:buNone/>
            </a:pPr>
            <a:r>
              <a:rPr lang="en-US" dirty="0" smtClean="0"/>
              <a:t># Example 5: Use </a:t>
            </a:r>
            <a:r>
              <a:rPr lang="en-US" dirty="0" err="1" smtClean="0"/>
              <a:t>grep</a:t>
            </a:r>
            <a:r>
              <a:rPr lang="en-US" dirty="0" smtClean="0"/>
              <a:t>, pipe, cut, and sort to extract and sort the third letter from lines containing "banana"</a:t>
            </a:r>
          </a:p>
          <a:p>
            <a:pPr marL="0" indent="0">
              <a:buNone/>
            </a:pPr>
            <a:r>
              <a:rPr lang="en-US" dirty="0" smtClean="0"/>
              <a:t>echo -e "\</a:t>
            </a:r>
            <a:r>
              <a:rPr lang="en-US" dirty="0" err="1" smtClean="0"/>
              <a:t>nExample</a:t>
            </a:r>
            <a:r>
              <a:rPr lang="en-US" dirty="0" smtClean="0"/>
              <a:t> 5: Use </a:t>
            </a:r>
            <a:r>
              <a:rPr lang="en-US" dirty="0" err="1" smtClean="0"/>
              <a:t>grep</a:t>
            </a:r>
            <a:r>
              <a:rPr lang="en-US" dirty="0" smtClean="0"/>
              <a:t>, pipe, cut, and sort to extract and sort the third letter from lines containing 'banana'"</a:t>
            </a:r>
          </a:p>
          <a:p>
            <a:pPr marL="0" indent="0">
              <a:buNone/>
            </a:pPr>
            <a:r>
              <a:rPr lang="en-US" dirty="0" err="1" smtClean="0"/>
              <a:t>grep</a:t>
            </a:r>
            <a:r>
              <a:rPr lang="en-US" dirty="0" smtClean="0"/>
              <a:t> "banana" sample.txt | cut -c 3 | sort</a:t>
            </a:r>
          </a:p>
          <a:p>
            <a:pPr marL="0" indent="0">
              <a:buNone/>
            </a:pPr>
            <a:endParaRPr lang="en-US" dirty="0" smtClean="0"/>
          </a:p>
          <a:p>
            <a:pPr marL="0" indent="0">
              <a:buNone/>
            </a:pPr>
            <a:r>
              <a:rPr lang="en-US" dirty="0" smtClean="0"/>
              <a:t># Clean up: Remove the sample file</a:t>
            </a:r>
          </a:p>
          <a:p>
            <a:pPr marL="0" indent="0">
              <a:buNone/>
            </a:pPr>
            <a:r>
              <a:rPr lang="en-US" dirty="0" err="1" smtClean="0"/>
              <a:t>rm</a:t>
            </a:r>
            <a:r>
              <a:rPr lang="en-US" dirty="0" smtClean="0"/>
              <a:t> sample.txt</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205855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4"/>
          </a:xfrm>
        </p:spPr>
        <p:txBody>
          <a:bodyPr>
            <a:normAutofit fontScale="55000" lnSpcReduction="20000"/>
          </a:bodyPr>
          <a:lstStyle/>
          <a:p>
            <a:r>
              <a:rPr lang="en-US" dirty="0" smtClean="0"/>
              <a:t>Example 1: Use </a:t>
            </a:r>
            <a:r>
              <a:rPr lang="en-US" dirty="0" err="1" smtClean="0"/>
              <a:t>grep</a:t>
            </a:r>
            <a:r>
              <a:rPr lang="en-US" dirty="0" smtClean="0"/>
              <a:t> to find lines containing 'cat'</a:t>
            </a:r>
          </a:p>
          <a:p>
            <a:r>
              <a:rPr lang="en-US" dirty="0" smtClean="0"/>
              <a:t>dog cat elephant</a:t>
            </a:r>
          </a:p>
          <a:p>
            <a:endParaRPr lang="en-US" dirty="0" smtClean="0"/>
          </a:p>
          <a:p>
            <a:r>
              <a:rPr lang="en-US" dirty="0" smtClean="0"/>
              <a:t>Example 2: Use </a:t>
            </a:r>
            <a:r>
              <a:rPr lang="en-US" dirty="0" err="1" smtClean="0"/>
              <a:t>grep</a:t>
            </a:r>
            <a:r>
              <a:rPr lang="en-US" dirty="0" smtClean="0"/>
              <a:t> and pipe to count lines containing 'dog'</a:t>
            </a:r>
          </a:p>
          <a:p>
            <a:pPr lvl="1"/>
            <a:r>
              <a:rPr lang="en-US" dirty="0" smtClean="0"/>
              <a:t>1</a:t>
            </a:r>
          </a:p>
          <a:p>
            <a:endParaRPr lang="en-US" dirty="0" smtClean="0"/>
          </a:p>
          <a:p>
            <a:r>
              <a:rPr lang="en-US" dirty="0" smtClean="0"/>
              <a:t>Example 3: Use </a:t>
            </a:r>
            <a:r>
              <a:rPr lang="en-US" dirty="0" err="1" smtClean="0"/>
              <a:t>grep</a:t>
            </a:r>
            <a:r>
              <a:rPr lang="en-US" dirty="0" smtClean="0"/>
              <a:t>, pipe, and cut to extract the second word from lines containing 'kiwi'</a:t>
            </a:r>
          </a:p>
          <a:p>
            <a:pPr lvl="1"/>
            <a:r>
              <a:rPr lang="en-US" dirty="0" smtClean="0"/>
              <a:t>lemon</a:t>
            </a:r>
          </a:p>
          <a:p>
            <a:endParaRPr lang="en-US" dirty="0" smtClean="0"/>
          </a:p>
          <a:p>
            <a:r>
              <a:rPr lang="en-US" dirty="0" smtClean="0"/>
              <a:t>Example 4: Use </a:t>
            </a:r>
            <a:r>
              <a:rPr lang="en-US" dirty="0" err="1" smtClean="0"/>
              <a:t>grep</a:t>
            </a:r>
            <a:r>
              <a:rPr lang="en-US" dirty="0" smtClean="0"/>
              <a:t> and pipe to find lines containing 'apple' or 'mango'</a:t>
            </a:r>
          </a:p>
          <a:p>
            <a:pPr lvl="1"/>
            <a:r>
              <a:rPr lang="en-US" dirty="0" smtClean="0"/>
              <a:t>apple banana cherry</a:t>
            </a:r>
          </a:p>
          <a:p>
            <a:pPr lvl="1"/>
            <a:r>
              <a:rPr lang="en-US" dirty="0" smtClean="0"/>
              <a:t>kiwi lemon mango</a:t>
            </a:r>
          </a:p>
          <a:p>
            <a:endParaRPr lang="en-US" dirty="0" smtClean="0"/>
          </a:p>
          <a:p>
            <a:r>
              <a:rPr lang="en-US" dirty="0" smtClean="0"/>
              <a:t>Example 5: Use </a:t>
            </a:r>
            <a:r>
              <a:rPr lang="en-US" dirty="0" err="1" smtClean="0"/>
              <a:t>grep</a:t>
            </a:r>
            <a:r>
              <a:rPr lang="en-US" dirty="0" smtClean="0"/>
              <a:t>, pipe, cut, and sort to extract and sort the third letter from lines containing 'banana'</a:t>
            </a:r>
          </a:p>
          <a:p>
            <a:pPr lvl="1"/>
            <a:r>
              <a:rPr lang="en-US" dirty="0" smtClean="0"/>
              <a:t>a</a:t>
            </a:r>
          </a:p>
          <a:p>
            <a:pPr lvl="1"/>
            <a:r>
              <a:rPr lang="en-US" dirty="0" smtClean="0"/>
              <a:t>n</a:t>
            </a:r>
          </a:p>
          <a:p>
            <a:endParaRPr lang="en-US" dirty="0" smtClean="0"/>
          </a:p>
          <a:p>
            <a:r>
              <a:rPr lang="en-US" dirty="0" smtClean="0"/>
              <a:t>Example 6: Use </a:t>
            </a:r>
            <a:r>
              <a:rPr lang="en-US" dirty="0" err="1" smtClean="0"/>
              <a:t>grep</a:t>
            </a:r>
            <a:r>
              <a:rPr lang="en-US" dirty="0" smtClean="0"/>
              <a:t>, pipe, cut, and </a:t>
            </a:r>
            <a:r>
              <a:rPr lang="en-US" dirty="0" err="1" smtClean="0"/>
              <a:t>uniq</a:t>
            </a:r>
            <a:r>
              <a:rPr lang="en-US" dirty="0" smtClean="0"/>
              <a:t> to count unique second letters from lines containing 'cherry'</a:t>
            </a:r>
          </a:p>
          <a:p>
            <a:pPr lvl="1"/>
            <a:r>
              <a:rPr lang="en-US" dirty="0" smtClean="0"/>
              <a:t>2 r</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190974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grep</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grep</a:t>
            </a:r>
            <a:r>
              <a:rPr lang="en-US" dirty="0" smtClean="0"/>
              <a:t> </a:t>
            </a:r>
            <a:r>
              <a:rPr lang="en-US" dirty="0"/>
              <a:t>is a command-line utility in Unix and Unix-like operating systems (such as Linux) that is used for searching text or regular expressions within files. The name "</a:t>
            </a:r>
            <a:r>
              <a:rPr lang="en-US" dirty="0" err="1"/>
              <a:t>grep</a:t>
            </a:r>
            <a:r>
              <a:rPr lang="en-US" dirty="0"/>
              <a:t>" stands for "Global Regular Expression Print</a:t>
            </a:r>
            <a:r>
              <a:rPr lang="en-US" dirty="0" smtClean="0"/>
              <a:t>.</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240781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grep</a:t>
            </a:r>
            <a:r>
              <a:rPr lang="en-US" dirty="0"/>
              <a:t> </a:t>
            </a:r>
            <a:r>
              <a:rPr lang="en-US" dirty="0" smtClean="0"/>
              <a:t>works?</a:t>
            </a:r>
            <a:endParaRPr lang="en-US" dirty="0"/>
          </a:p>
        </p:txBody>
      </p:sp>
      <p:sp>
        <p:nvSpPr>
          <p:cNvPr id="3" name="Content Placeholder 2"/>
          <p:cNvSpPr>
            <a:spLocks noGrp="1"/>
          </p:cNvSpPr>
          <p:nvPr>
            <p:ph idx="1"/>
          </p:nvPr>
        </p:nvSpPr>
        <p:spPr>
          <a:xfrm>
            <a:off x="152400" y="1600201"/>
            <a:ext cx="8686800" cy="4525963"/>
          </a:xfrm>
        </p:spPr>
        <p:txBody>
          <a:bodyPr>
            <a:normAutofit fontScale="92500" lnSpcReduction="20000"/>
          </a:bodyPr>
          <a:lstStyle/>
          <a:p>
            <a:r>
              <a:rPr lang="en-US" b="1" dirty="0"/>
              <a:t>Search Pattern</a:t>
            </a:r>
            <a:r>
              <a:rPr lang="en-US" dirty="0"/>
              <a:t>: You provide </a:t>
            </a:r>
            <a:r>
              <a:rPr lang="en-US" dirty="0" err="1"/>
              <a:t>grep</a:t>
            </a:r>
            <a:r>
              <a:rPr lang="en-US" dirty="0"/>
              <a:t> with a search pattern, typically in the form of a regular expression. This pattern defines the text you want to search for within files.</a:t>
            </a:r>
          </a:p>
          <a:p>
            <a:r>
              <a:rPr lang="en-US" b="1" dirty="0"/>
              <a:t>Files to Search</a:t>
            </a:r>
            <a:r>
              <a:rPr lang="en-US" dirty="0"/>
              <a:t>: You specify the files or directories in which you want to search for the pattern. </a:t>
            </a:r>
            <a:r>
              <a:rPr lang="en-US" dirty="0" err="1"/>
              <a:t>grep</a:t>
            </a:r>
            <a:r>
              <a:rPr lang="en-US" dirty="0"/>
              <a:t> will search through the contents of these files.</a:t>
            </a:r>
          </a:p>
          <a:p>
            <a:r>
              <a:rPr lang="en-US" b="1" dirty="0"/>
              <a:t>Matching Lines</a:t>
            </a:r>
            <a:r>
              <a:rPr lang="en-US" dirty="0"/>
              <a:t>: </a:t>
            </a:r>
            <a:r>
              <a:rPr lang="en-US" dirty="0" err="1"/>
              <a:t>grep</a:t>
            </a:r>
            <a:r>
              <a:rPr lang="en-US" dirty="0"/>
              <a:t> scans the specified files and displays any lines that match the search pattern. It can display the entire line or just the matching part of the line, depending on how it's configured.</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73811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a:t>
            </a:r>
            <a:r>
              <a:rPr lang="en-US" dirty="0" err="1" smtClean="0"/>
              <a:t>grep</a:t>
            </a:r>
            <a:r>
              <a:rPr lang="en-US" dirty="0" smtClean="0"/>
              <a:t>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a:t>
            </a:r>
            <a:r>
              <a:rPr lang="en-US" dirty="0" smtClean="0"/>
              <a:t>** </a:t>
            </a:r>
            <a:r>
              <a:rPr lang="en-US" dirty="0" smtClean="0"/>
              <a:t>Basic </a:t>
            </a:r>
            <a:r>
              <a:rPr lang="en-US" dirty="0" err="1" smtClean="0"/>
              <a:t>Grep</a:t>
            </a:r>
            <a:r>
              <a:rPr lang="en-US" dirty="0" smtClean="0"/>
              <a:t> Search:</a:t>
            </a:r>
            <a:r>
              <a:rPr lang="en-US" dirty="0" smtClean="0"/>
              <a:t> **</a:t>
            </a:r>
            <a:endParaRPr lang="en-US" dirty="0" smtClean="0"/>
          </a:p>
          <a:p>
            <a:pPr marL="0" indent="0">
              <a:buNone/>
            </a:pPr>
            <a:r>
              <a:rPr lang="en-US" dirty="0" smtClean="0"/>
              <a:t>          - Command: `</a:t>
            </a:r>
            <a:r>
              <a:rPr lang="en-US" dirty="0" err="1" smtClean="0"/>
              <a:t>grep</a:t>
            </a:r>
            <a:r>
              <a:rPr lang="en-US" dirty="0" smtClean="0"/>
              <a:t> pattern file`</a:t>
            </a:r>
          </a:p>
          <a:p>
            <a:pPr marL="0" indent="0">
              <a:buNone/>
            </a:pPr>
            <a:r>
              <a:rPr lang="en-US" dirty="0" smtClean="0"/>
              <a:t>          - Example: `</a:t>
            </a:r>
            <a:r>
              <a:rPr lang="en-US" dirty="0" err="1" smtClean="0"/>
              <a:t>grep</a:t>
            </a:r>
            <a:r>
              <a:rPr lang="en-US" dirty="0" smtClean="0"/>
              <a:t> "apple" fruits.txt`</a:t>
            </a:r>
          </a:p>
          <a:p>
            <a:pPr marL="0" indent="0">
              <a:buNone/>
            </a:pPr>
            <a:r>
              <a:rPr lang="en-US" dirty="0"/>
              <a:t> </a:t>
            </a:r>
            <a:r>
              <a:rPr lang="en-US" dirty="0" smtClean="0"/>
              <a:t>          - Description: Searches for the word "apple" in the file "fruits.txt" and displays matching lines.</a:t>
            </a:r>
          </a:p>
          <a:p>
            <a:endParaRPr lang="en-US" dirty="0" smtClean="0"/>
          </a:p>
          <a:p>
            <a:r>
              <a:rPr lang="en-US" dirty="0" smtClean="0"/>
              <a:t>** </a:t>
            </a:r>
            <a:r>
              <a:rPr lang="en-US" dirty="0" smtClean="0"/>
              <a:t>2. Search Multiple Files:</a:t>
            </a:r>
            <a:r>
              <a:rPr lang="en-US" dirty="0" smtClean="0"/>
              <a:t> **</a:t>
            </a:r>
            <a:r>
              <a:rPr lang="en-US" dirty="0" smtClean="0"/>
              <a:t> </a:t>
            </a:r>
          </a:p>
          <a:p>
            <a:pPr marL="0" indent="0">
              <a:buNone/>
            </a:pPr>
            <a:r>
              <a:rPr lang="en-US" dirty="0" smtClean="0"/>
              <a:t>          - Command: `</a:t>
            </a:r>
            <a:r>
              <a:rPr lang="en-US" dirty="0" err="1" smtClean="0"/>
              <a:t>grep</a:t>
            </a:r>
            <a:r>
              <a:rPr lang="en-US" dirty="0" smtClean="0"/>
              <a:t> pattern file1 file2`</a:t>
            </a:r>
          </a:p>
          <a:p>
            <a:pPr marL="0" indent="0">
              <a:buNone/>
            </a:pPr>
            <a:r>
              <a:rPr lang="en-US" dirty="0" smtClean="0"/>
              <a:t>         - Example: `</a:t>
            </a:r>
            <a:r>
              <a:rPr lang="en-US" dirty="0" err="1" smtClean="0"/>
              <a:t>grep</a:t>
            </a:r>
            <a:r>
              <a:rPr lang="en-US" dirty="0" smtClean="0"/>
              <a:t> "error" file1.txt file2.txt`</a:t>
            </a:r>
          </a:p>
          <a:p>
            <a:pPr marL="0" indent="0">
              <a:buNone/>
            </a:pPr>
            <a:r>
              <a:rPr lang="en-US" dirty="0" smtClean="0"/>
              <a:t>         - Description: Searches for the word "error" in both "file1.txt" and "file2.txt."</a:t>
            </a:r>
          </a:p>
          <a:p>
            <a:endParaRPr lang="en-US" dirty="0" smtClean="0"/>
          </a:p>
          <a:p>
            <a:r>
              <a:rPr lang="en-US" dirty="0" smtClean="0"/>
              <a:t>** </a:t>
            </a:r>
            <a:r>
              <a:rPr lang="en-US" dirty="0" smtClean="0"/>
              <a:t>3. Recursive Directory Search:</a:t>
            </a:r>
            <a:r>
              <a:rPr lang="en-US" dirty="0" smtClean="0"/>
              <a:t> **</a:t>
            </a:r>
            <a:endParaRPr lang="en-US" dirty="0" smtClean="0"/>
          </a:p>
          <a:p>
            <a:pPr marL="0" indent="0">
              <a:buNone/>
            </a:pPr>
            <a:r>
              <a:rPr lang="en-US" dirty="0" smtClean="0"/>
              <a:t>          - Command: `</a:t>
            </a:r>
            <a:r>
              <a:rPr lang="en-US" dirty="0" err="1" smtClean="0"/>
              <a:t>grep</a:t>
            </a:r>
            <a:r>
              <a:rPr lang="en-US" dirty="0" smtClean="0"/>
              <a:t> -r pattern /path/to/directory`</a:t>
            </a:r>
          </a:p>
          <a:p>
            <a:pPr marL="0" indent="0">
              <a:buNone/>
            </a:pPr>
            <a:r>
              <a:rPr lang="en-US" dirty="0" smtClean="0"/>
              <a:t>          - Example: `</a:t>
            </a:r>
            <a:r>
              <a:rPr lang="en-US" dirty="0" err="1" smtClean="0"/>
              <a:t>grep</a:t>
            </a:r>
            <a:r>
              <a:rPr lang="en-US" dirty="0" smtClean="0"/>
              <a:t> -r "keyword" /</a:t>
            </a:r>
            <a:r>
              <a:rPr lang="en-US" dirty="0" err="1" smtClean="0"/>
              <a:t>var</a:t>
            </a:r>
            <a:r>
              <a:rPr lang="en-US" dirty="0" smtClean="0"/>
              <a:t>/log`</a:t>
            </a:r>
          </a:p>
          <a:p>
            <a:pPr marL="0" indent="0">
              <a:buNone/>
            </a:pPr>
            <a:r>
              <a:rPr lang="en-US" dirty="0" smtClean="0"/>
              <a:t>         - Description: Recursively searches for "keyword" in all files under the "/</a:t>
            </a:r>
            <a:r>
              <a:rPr lang="en-US" dirty="0" err="1" smtClean="0"/>
              <a:t>var</a:t>
            </a:r>
            <a:r>
              <a:rPr lang="en-US" dirty="0" smtClean="0"/>
              <a:t>/log" directory.</a:t>
            </a:r>
          </a:p>
          <a:p>
            <a:endParaRPr lang="en-US" dirty="0" smtClean="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50710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normAutofit fontScale="70000" lnSpcReduction="20000"/>
          </a:bodyPr>
          <a:lstStyle/>
          <a:p>
            <a:r>
              <a:rPr lang="en-US" dirty="0" smtClean="0"/>
              <a:t>**4. Case-Insensitive Search:**</a:t>
            </a:r>
          </a:p>
          <a:p>
            <a:r>
              <a:rPr lang="en-US" dirty="0" smtClean="0"/>
              <a:t>   - Command: `</a:t>
            </a:r>
            <a:r>
              <a:rPr lang="en-US" dirty="0" err="1" smtClean="0"/>
              <a:t>grep</a:t>
            </a:r>
            <a:r>
              <a:rPr lang="en-US" dirty="0" smtClean="0"/>
              <a:t> -</a:t>
            </a:r>
            <a:r>
              <a:rPr lang="en-US" dirty="0" err="1" smtClean="0"/>
              <a:t>i</a:t>
            </a:r>
            <a:r>
              <a:rPr lang="en-US" dirty="0" smtClean="0"/>
              <a:t> pattern file`</a:t>
            </a:r>
          </a:p>
          <a:p>
            <a:r>
              <a:rPr lang="en-US" dirty="0" smtClean="0"/>
              <a:t>   - Example: `</a:t>
            </a:r>
            <a:r>
              <a:rPr lang="en-US" dirty="0" err="1" smtClean="0"/>
              <a:t>grep</a:t>
            </a:r>
            <a:r>
              <a:rPr lang="en-US" dirty="0" smtClean="0"/>
              <a:t> -</a:t>
            </a:r>
            <a:r>
              <a:rPr lang="en-US" dirty="0" err="1" smtClean="0"/>
              <a:t>i</a:t>
            </a:r>
            <a:r>
              <a:rPr lang="en-US" dirty="0" smtClean="0"/>
              <a:t> "apple" fruits.txt`</a:t>
            </a:r>
          </a:p>
          <a:p>
            <a:r>
              <a:rPr lang="en-US" dirty="0" smtClean="0"/>
              <a:t>   - Description: Performs a case-insensitive search for "apple" in "fruits.txt."</a:t>
            </a:r>
          </a:p>
          <a:p>
            <a:endParaRPr lang="en-US" dirty="0" smtClean="0"/>
          </a:p>
          <a:p>
            <a:r>
              <a:rPr lang="en-US" dirty="0" smtClean="0"/>
              <a:t>**5. Count Matches:**</a:t>
            </a:r>
          </a:p>
          <a:p>
            <a:r>
              <a:rPr lang="en-US" dirty="0" smtClean="0"/>
              <a:t>   - Command: `</a:t>
            </a:r>
            <a:r>
              <a:rPr lang="en-US" dirty="0" err="1" smtClean="0"/>
              <a:t>grep</a:t>
            </a:r>
            <a:r>
              <a:rPr lang="en-US" dirty="0" smtClean="0"/>
              <a:t> -c pattern file`</a:t>
            </a:r>
          </a:p>
          <a:p>
            <a:r>
              <a:rPr lang="en-US" dirty="0" smtClean="0"/>
              <a:t>   - Example: `</a:t>
            </a:r>
            <a:r>
              <a:rPr lang="en-US" dirty="0" err="1" smtClean="0"/>
              <a:t>grep</a:t>
            </a:r>
            <a:r>
              <a:rPr lang="en-US" dirty="0" smtClean="0"/>
              <a:t> -c "error" error.log`</a:t>
            </a:r>
          </a:p>
          <a:p>
            <a:r>
              <a:rPr lang="en-US" dirty="0" smtClean="0"/>
              <a:t>   - Description: Counts the number of occurrences of "error" in the "error.log" file.</a:t>
            </a:r>
          </a:p>
          <a:p>
            <a:endParaRPr lang="en-US" dirty="0" smtClean="0"/>
          </a:p>
          <a:p>
            <a:r>
              <a:rPr lang="en-US" dirty="0" smtClean="0"/>
              <a:t>**6. Display Line Numbers:**</a:t>
            </a:r>
          </a:p>
          <a:p>
            <a:r>
              <a:rPr lang="en-US" dirty="0" smtClean="0"/>
              <a:t>   - Command: `</a:t>
            </a:r>
            <a:r>
              <a:rPr lang="en-US" dirty="0" err="1" smtClean="0"/>
              <a:t>grep</a:t>
            </a:r>
            <a:r>
              <a:rPr lang="en-US" dirty="0" smtClean="0"/>
              <a:t> -n pattern file`</a:t>
            </a:r>
          </a:p>
          <a:p>
            <a:r>
              <a:rPr lang="en-US" dirty="0" smtClean="0"/>
              <a:t>   - Example: `</a:t>
            </a:r>
            <a:r>
              <a:rPr lang="en-US" dirty="0" err="1" smtClean="0"/>
              <a:t>grep</a:t>
            </a:r>
            <a:r>
              <a:rPr lang="en-US" dirty="0" smtClean="0"/>
              <a:t> -n "warning" logfile.txt`</a:t>
            </a:r>
          </a:p>
          <a:p>
            <a:r>
              <a:rPr lang="en-US" dirty="0" smtClean="0"/>
              <a:t>   - Description: Shows line numbers along with matching lines for "warning" in "logfile.txt."</a:t>
            </a:r>
          </a:p>
          <a:p>
            <a:endParaRPr lang="en-US" dirty="0" smtClean="0"/>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0158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fontScale="55000" lnSpcReduction="20000"/>
          </a:bodyPr>
          <a:lstStyle/>
          <a:p>
            <a:r>
              <a:rPr lang="en-US" dirty="0" smtClean="0"/>
              <a:t>**7. Search for Whole Words Only:**</a:t>
            </a:r>
          </a:p>
          <a:p>
            <a:r>
              <a:rPr lang="en-US" dirty="0" smtClean="0"/>
              <a:t>   - Command: `</a:t>
            </a:r>
            <a:r>
              <a:rPr lang="en-US" dirty="0" err="1" smtClean="0"/>
              <a:t>grep</a:t>
            </a:r>
            <a:r>
              <a:rPr lang="en-US" dirty="0" smtClean="0"/>
              <a:t> -w pattern file`</a:t>
            </a:r>
          </a:p>
          <a:p>
            <a:r>
              <a:rPr lang="en-US" dirty="0" smtClean="0"/>
              <a:t>   - Example: `</a:t>
            </a:r>
            <a:r>
              <a:rPr lang="en-US" dirty="0" err="1" smtClean="0"/>
              <a:t>grep</a:t>
            </a:r>
            <a:r>
              <a:rPr lang="en-US" dirty="0" smtClean="0"/>
              <a:t> -w "apple" fruits.txt`</a:t>
            </a:r>
          </a:p>
          <a:p>
            <a:r>
              <a:rPr lang="en-US" dirty="0" smtClean="0"/>
              <a:t>   - Description: Matches only whole words, so "apples" won't match, but "apple" will.</a:t>
            </a:r>
          </a:p>
          <a:p>
            <a:endParaRPr lang="en-US" dirty="0" smtClean="0"/>
          </a:p>
          <a:p>
            <a:r>
              <a:rPr lang="en-US" dirty="0" smtClean="0"/>
              <a:t>**8. Invert Match (Exclude Lines):**</a:t>
            </a:r>
          </a:p>
          <a:p>
            <a:r>
              <a:rPr lang="en-US" dirty="0" smtClean="0"/>
              <a:t>   - Command: `</a:t>
            </a:r>
            <a:r>
              <a:rPr lang="en-US" dirty="0" err="1" smtClean="0"/>
              <a:t>grep</a:t>
            </a:r>
            <a:r>
              <a:rPr lang="en-US" dirty="0" smtClean="0"/>
              <a:t> -v pattern file`</a:t>
            </a:r>
          </a:p>
          <a:p>
            <a:r>
              <a:rPr lang="en-US" dirty="0" smtClean="0"/>
              <a:t>   - Example: `</a:t>
            </a:r>
            <a:r>
              <a:rPr lang="en-US" dirty="0" err="1" smtClean="0"/>
              <a:t>grep</a:t>
            </a:r>
            <a:r>
              <a:rPr lang="en-US" dirty="0" smtClean="0"/>
              <a:t> -v "success" results.log`</a:t>
            </a:r>
          </a:p>
          <a:p>
            <a:r>
              <a:rPr lang="en-US" dirty="0" smtClean="0"/>
              <a:t>   - Description: Displays lines that do not contain "success."</a:t>
            </a:r>
          </a:p>
          <a:p>
            <a:endParaRPr lang="en-US" dirty="0" smtClean="0"/>
          </a:p>
          <a:p>
            <a:r>
              <a:rPr lang="en-US" dirty="0" smtClean="0"/>
              <a:t>**9. Using Regular Expressions (Extended):**</a:t>
            </a:r>
          </a:p>
          <a:p>
            <a:r>
              <a:rPr lang="en-US" dirty="0" smtClean="0"/>
              <a:t>   - Command: `</a:t>
            </a:r>
            <a:r>
              <a:rPr lang="en-US" dirty="0" err="1" smtClean="0"/>
              <a:t>grep</a:t>
            </a:r>
            <a:r>
              <a:rPr lang="en-US" dirty="0" smtClean="0"/>
              <a:t> -E "regex" file`</a:t>
            </a:r>
          </a:p>
          <a:p>
            <a:r>
              <a:rPr lang="en-US" dirty="0" smtClean="0"/>
              <a:t>   - Example: `</a:t>
            </a:r>
            <a:r>
              <a:rPr lang="en-US" dirty="0" err="1" smtClean="0"/>
              <a:t>grep</a:t>
            </a:r>
            <a:r>
              <a:rPr lang="en-US" dirty="0" smtClean="0"/>
              <a:t> -E "^[A-Z]" names.txt`</a:t>
            </a:r>
          </a:p>
          <a:p>
            <a:r>
              <a:rPr lang="en-US" dirty="0" smtClean="0"/>
              <a:t>   - Description: Uses extended regular expressions to match lines starting with an uppercase letter.</a:t>
            </a:r>
          </a:p>
          <a:p>
            <a:endParaRPr lang="en-US" dirty="0" smtClean="0"/>
          </a:p>
          <a:p>
            <a:r>
              <a:rPr lang="en-US" dirty="0" smtClean="0"/>
              <a:t>**10. Display Context Lines:**</a:t>
            </a:r>
          </a:p>
          <a:p>
            <a:r>
              <a:rPr lang="en-US" dirty="0" smtClean="0"/>
              <a:t>    - Command: `</a:t>
            </a:r>
            <a:r>
              <a:rPr lang="en-US" dirty="0" err="1" smtClean="0"/>
              <a:t>grep</a:t>
            </a:r>
            <a:r>
              <a:rPr lang="en-US" dirty="0" smtClean="0"/>
              <a:t> -C </a:t>
            </a:r>
            <a:r>
              <a:rPr lang="en-US" dirty="0" err="1" smtClean="0"/>
              <a:t>num</a:t>
            </a:r>
            <a:r>
              <a:rPr lang="en-US" dirty="0" smtClean="0"/>
              <a:t> pattern file`</a:t>
            </a:r>
          </a:p>
          <a:p>
            <a:r>
              <a:rPr lang="en-US" dirty="0" smtClean="0"/>
              <a:t>    - Example: `</a:t>
            </a:r>
            <a:r>
              <a:rPr lang="en-US" dirty="0" err="1" smtClean="0"/>
              <a:t>grep</a:t>
            </a:r>
            <a:r>
              <a:rPr lang="en-US" dirty="0" smtClean="0"/>
              <a:t> -C 2 "error" log.txt`</a:t>
            </a:r>
          </a:p>
          <a:p>
            <a:r>
              <a:rPr lang="en-US" dirty="0" smtClean="0"/>
              <a:t>    - Description: Shows 2 lines of context before and after each match of "error."</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19281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Pipes (|) ?</a:t>
            </a:r>
            <a:endParaRPr lang="en-US" dirty="0"/>
          </a:p>
        </p:txBody>
      </p:sp>
      <p:sp>
        <p:nvSpPr>
          <p:cNvPr id="3" name="Content Placeholder 2"/>
          <p:cNvSpPr>
            <a:spLocks noGrp="1"/>
          </p:cNvSpPr>
          <p:nvPr>
            <p:ph idx="1"/>
          </p:nvPr>
        </p:nvSpPr>
        <p:spPr/>
        <p:txBody>
          <a:bodyPr/>
          <a:lstStyle/>
          <a:p>
            <a:r>
              <a:rPr lang="en-US" dirty="0"/>
              <a:t>Pipes (</a:t>
            </a:r>
            <a:r>
              <a:rPr lang="en-US" dirty="0" smtClean="0"/>
              <a:t>|</a:t>
            </a:r>
            <a:r>
              <a:rPr lang="en-US" dirty="0"/>
              <a:t>) in Linux are used to combine multiple commands together, allowing you to take the output of one command and use it as the </a:t>
            </a:r>
            <a:r>
              <a:rPr lang="en-US" dirty="0" smtClean="0"/>
              <a:t>input </a:t>
            </a:r>
            <a:r>
              <a:rPr lang="en-US" dirty="0"/>
              <a:t>for </a:t>
            </a:r>
            <a:r>
              <a:rPr lang="en-US" dirty="0" smtClean="0"/>
              <a:t>another</a:t>
            </a:r>
          </a:p>
          <a:p>
            <a:endParaRPr lang="en-US" dirty="0" smtClean="0"/>
          </a:p>
          <a:p>
            <a:endParaRPr lang="en-US" dirty="0"/>
          </a:p>
          <a:p>
            <a:r>
              <a:rPr lang="en-US" b="1" dirty="0"/>
              <a:t>cat data.txt | sort </a:t>
            </a:r>
            <a:r>
              <a:rPr lang="en-US" b="1" dirty="0" smtClean="0"/>
              <a:t>    |      </a:t>
            </a:r>
            <a:r>
              <a:rPr lang="en-US" b="1" dirty="0" err="1" smtClean="0"/>
              <a:t>uniq</a:t>
            </a:r>
            <a:r>
              <a:rPr lang="en-US" b="1" dirty="0" smtClean="0"/>
              <a:t> </a:t>
            </a:r>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
        <p:nvSpPr>
          <p:cNvPr id="6" name="Rectangle 5"/>
          <p:cNvSpPr/>
          <p:nvPr/>
        </p:nvSpPr>
        <p:spPr>
          <a:xfrm>
            <a:off x="914400" y="40386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Cmd</a:t>
            </a:r>
            <a:r>
              <a:rPr lang="en-US" dirty="0" smtClean="0"/>
              <a:t> 1 </a:t>
            </a:r>
            <a:endParaRPr lang="en-US" dirty="0"/>
          </a:p>
        </p:txBody>
      </p:sp>
      <p:sp>
        <p:nvSpPr>
          <p:cNvPr id="8" name="Rectangle 7"/>
          <p:cNvSpPr/>
          <p:nvPr/>
        </p:nvSpPr>
        <p:spPr>
          <a:xfrm>
            <a:off x="2819400" y="40386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Cmd</a:t>
            </a:r>
            <a:r>
              <a:rPr lang="en-US" dirty="0" smtClean="0"/>
              <a:t> 2</a:t>
            </a:r>
            <a:endParaRPr lang="en-US" dirty="0"/>
          </a:p>
        </p:txBody>
      </p:sp>
      <p:sp>
        <p:nvSpPr>
          <p:cNvPr id="9" name="Rectangle 8"/>
          <p:cNvSpPr/>
          <p:nvPr/>
        </p:nvSpPr>
        <p:spPr>
          <a:xfrm>
            <a:off x="4648200" y="40386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Cmd</a:t>
            </a:r>
            <a:r>
              <a:rPr lang="en-US" dirty="0" smtClean="0"/>
              <a:t> 3</a:t>
            </a:r>
            <a:endParaRPr lang="en-US" dirty="0"/>
          </a:p>
        </p:txBody>
      </p:sp>
      <p:sp>
        <p:nvSpPr>
          <p:cNvPr id="10" name="Rectangle 9"/>
          <p:cNvSpPr/>
          <p:nvPr/>
        </p:nvSpPr>
        <p:spPr>
          <a:xfrm>
            <a:off x="6477000" y="40386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endParaRPr lang="en-US" dirty="0"/>
          </a:p>
        </p:txBody>
      </p:sp>
      <p:cxnSp>
        <p:nvCxnSpPr>
          <p:cNvPr id="12" name="Straight Arrow Connector 11"/>
          <p:cNvCxnSpPr>
            <a:stCxn id="6" idx="3"/>
            <a:endCxn id="8" idx="1"/>
          </p:cNvCxnSpPr>
          <p:nvPr/>
        </p:nvCxnSpPr>
        <p:spPr>
          <a:xfrm>
            <a:off x="2362200" y="4419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9" idx="1"/>
          </p:cNvCxnSpPr>
          <p:nvPr/>
        </p:nvCxnSpPr>
        <p:spPr>
          <a:xfrm>
            <a:off x="4267200" y="4419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a:off x="6096000" y="4419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943600" y="5181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104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99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of pipe </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1. List Files and Filter by Name:</a:t>
            </a:r>
            <a:endParaRPr lang="en-US" dirty="0"/>
          </a:p>
          <a:p>
            <a:pPr marL="0" indent="0">
              <a:buNone/>
            </a:pPr>
            <a:r>
              <a:rPr lang="en-US" dirty="0" smtClean="0"/>
              <a:t>       Command</a:t>
            </a:r>
            <a:r>
              <a:rPr lang="en-US" dirty="0"/>
              <a:t>: </a:t>
            </a:r>
            <a:r>
              <a:rPr lang="en-US" dirty="0" err="1"/>
              <a:t>ls</a:t>
            </a:r>
            <a:r>
              <a:rPr lang="en-US" dirty="0"/>
              <a:t> | </a:t>
            </a:r>
            <a:r>
              <a:rPr lang="en-US" dirty="0" err="1"/>
              <a:t>grep</a:t>
            </a:r>
            <a:r>
              <a:rPr lang="en-US" dirty="0"/>
              <a:t> </a:t>
            </a:r>
            <a:r>
              <a:rPr lang="en-US" dirty="0" smtClean="0"/>
              <a:t>keyword</a:t>
            </a:r>
          </a:p>
          <a:p>
            <a:pPr marL="0" indent="0">
              <a:buNone/>
            </a:pPr>
            <a:r>
              <a:rPr lang="en-US" dirty="0"/>
              <a:t> </a:t>
            </a:r>
            <a:r>
              <a:rPr lang="en-US" dirty="0" smtClean="0"/>
              <a:t>      Example</a:t>
            </a:r>
            <a:r>
              <a:rPr lang="en-US" dirty="0"/>
              <a:t>: </a:t>
            </a:r>
            <a:r>
              <a:rPr lang="en-US" dirty="0" err="1"/>
              <a:t>ls</a:t>
            </a:r>
            <a:r>
              <a:rPr lang="en-US" dirty="0"/>
              <a:t> /</a:t>
            </a:r>
            <a:r>
              <a:rPr lang="en-US" dirty="0" err="1"/>
              <a:t>usr</a:t>
            </a:r>
            <a:r>
              <a:rPr lang="en-US" dirty="0"/>
              <a:t>/bin | </a:t>
            </a:r>
            <a:r>
              <a:rPr lang="en-US" dirty="0" err="1"/>
              <a:t>grep</a:t>
            </a:r>
            <a:r>
              <a:rPr lang="en-US" dirty="0"/>
              <a:t> zip</a:t>
            </a:r>
          </a:p>
          <a:p>
            <a:pPr marL="0" indent="0">
              <a:buNone/>
            </a:pPr>
            <a:r>
              <a:rPr lang="en-US" dirty="0" smtClean="0"/>
              <a:t>       Description</a:t>
            </a:r>
            <a:r>
              <a:rPr lang="en-US" dirty="0"/>
              <a:t>: Lists files in the /</a:t>
            </a:r>
            <a:r>
              <a:rPr lang="en-US" dirty="0" err="1"/>
              <a:t>usr</a:t>
            </a:r>
            <a:r>
              <a:rPr lang="en-US" dirty="0"/>
              <a:t>/bin directory and filters the output to show only files containing "zip" in their names.</a:t>
            </a:r>
          </a:p>
          <a:p>
            <a:r>
              <a:rPr lang="en-US" b="1" dirty="0"/>
              <a:t>2. Count the Number of Lines in a File:</a:t>
            </a:r>
            <a:endParaRPr lang="en-US" dirty="0"/>
          </a:p>
          <a:p>
            <a:pPr marL="0" indent="0">
              <a:buNone/>
            </a:pPr>
            <a:r>
              <a:rPr lang="en-US" dirty="0"/>
              <a:t> </a:t>
            </a:r>
            <a:r>
              <a:rPr lang="en-US" dirty="0" smtClean="0"/>
              <a:t>       Command</a:t>
            </a:r>
            <a:r>
              <a:rPr lang="en-US" dirty="0"/>
              <a:t>: cat file.txt | </a:t>
            </a:r>
            <a:r>
              <a:rPr lang="en-US" dirty="0" err="1"/>
              <a:t>wc</a:t>
            </a:r>
            <a:r>
              <a:rPr lang="en-US" dirty="0"/>
              <a:t> -l</a:t>
            </a:r>
          </a:p>
          <a:p>
            <a:pPr marL="0" indent="0">
              <a:buNone/>
            </a:pPr>
            <a:r>
              <a:rPr lang="en-US" dirty="0" smtClean="0"/>
              <a:t>        Example</a:t>
            </a:r>
            <a:r>
              <a:rPr lang="en-US" dirty="0"/>
              <a:t>: cat story.txt | </a:t>
            </a:r>
            <a:r>
              <a:rPr lang="en-US" dirty="0" err="1"/>
              <a:t>wc</a:t>
            </a:r>
            <a:r>
              <a:rPr lang="en-US" dirty="0"/>
              <a:t> -l</a:t>
            </a:r>
          </a:p>
          <a:p>
            <a:pPr marL="0" indent="0">
              <a:buNone/>
            </a:pPr>
            <a:r>
              <a:rPr lang="en-US" dirty="0" smtClean="0"/>
              <a:t>        Description</a:t>
            </a:r>
            <a:r>
              <a:rPr lang="en-US" dirty="0"/>
              <a:t>: Displays the number of lines in the "story.txt" file.</a:t>
            </a:r>
          </a:p>
          <a:p>
            <a:r>
              <a:rPr lang="en-US" b="1" dirty="0"/>
              <a:t>3. Sort and Filter Unique Values:</a:t>
            </a:r>
            <a:endParaRPr lang="en-US" dirty="0"/>
          </a:p>
          <a:p>
            <a:pPr marL="0" indent="0">
              <a:buNone/>
            </a:pPr>
            <a:r>
              <a:rPr lang="en-US" dirty="0" smtClean="0"/>
              <a:t>      Command</a:t>
            </a:r>
            <a:r>
              <a:rPr lang="en-US" dirty="0"/>
              <a:t>: cat data.txt | sort | </a:t>
            </a:r>
            <a:r>
              <a:rPr lang="en-US" dirty="0" err="1"/>
              <a:t>uniq</a:t>
            </a:r>
            <a:endParaRPr lang="en-US" dirty="0"/>
          </a:p>
          <a:p>
            <a:pPr marL="0" indent="0">
              <a:buNone/>
            </a:pPr>
            <a:r>
              <a:rPr lang="en-US" dirty="0" smtClean="0"/>
              <a:t>       Example</a:t>
            </a:r>
            <a:r>
              <a:rPr lang="en-US" dirty="0"/>
              <a:t>: cat names.txt | sort | </a:t>
            </a:r>
            <a:r>
              <a:rPr lang="en-US" dirty="0" err="1"/>
              <a:t>uniq</a:t>
            </a:r>
            <a:endParaRPr lang="en-US" dirty="0"/>
          </a:p>
          <a:p>
            <a:pPr marL="0" indent="0">
              <a:buNone/>
            </a:pPr>
            <a:r>
              <a:rPr lang="en-US" dirty="0" smtClean="0"/>
              <a:t>        Description</a:t>
            </a:r>
            <a:r>
              <a:rPr lang="en-US" dirty="0"/>
              <a:t>: Sorts the lines in "names.txt" alphabetically and displays unique names.</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39691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fontScale="77500" lnSpcReduction="20000"/>
          </a:bodyPr>
          <a:lstStyle/>
          <a:p>
            <a:r>
              <a:rPr lang="en-US" b="1" dirty="0"/>
              <a:t>4. Search for a Process and Display Information:</a:t>
            </a:r>
            <a:endParaRPr lang="en-US" dirty="0"/>
          </a:p>
          <a:p>
            <a:pPr marL="0" indent="0">
              <a:buNone/>
            </a:pPr>
            <a:r>
              <a:rPr lang="en-US" dirty="0" smtClean="0"/>
              <a:t>     Command</a:t>
            </a:r>
            <a:r>
              <a:rPr lang="en-US" dirty="0"/>
              <a:t>: </a:t>
            </a:r>
            <a:r>
              <a:rPr lang="en-US" dirty="0" err="1"/>
              <a:t>ps</a:t>
            </a:r>
            <a:r>
              <a:rPr lang="en-US" dirty="0"/>
              <a:t> aux | </a:t>
            </a:r>
            <a:r>
              <a:rPr lang="en-US" dirty="0" err="1"/>
              <a:t>grep</a:t>
            </a:r>
            <a:r>
              <a:rPr lang="en-US" dirty="0"/>
              <a:t> </a:t>
            </a:r>
            <a:r>
              <a:rPr lang="en-US" dirty="0" err="1"/>
              <a:t>process_name</a:t>
            </a:r>
            <a:endParaRPr lang="en-US" dirty="0"/>
          </a:p>
          <a:p>
            <a:pPr marL="0" indent="0">
              <a:buNone/>
            </a:pPr>
            <a:r>
              <a:rPr lang="en-US" dirty="0" smtClean="0"/>
              <a:t>     Example</a:t>
            </a:r>
            <a:r>
              <a:rPr lang="en-US" dirty="0"/>
              <a:t>: </a:t>
            </a:r>
            <a:r>
              <a:rPr lang="en-US" dirty="0" err="1"/>
              <a:t>ps</a:t>
            </a:r>
            <a:r>
              <a:rPr lang="en-US" dirty="0"/>
              <a:t> aux | </a:t>
            </a:r>
            <a:r>
              <a:rPr lang="en-US" dirty="0" err="1"/>
              <a:t>grep</a:t>
            </a:r>
            <a:r>
              <a:rPr lang="en-US" dirty="0"/>
              <a:t> </a:t>
            </a:r>
            <a:r>
              <a:rPr lang="en-US" dirty="0" err="1"/>
              <a:t>firefox</a:t>
            </a:r>
            <a:endParaRPr lang="en-US" dirty="0"/>
          </a:p>
          <a:p>
            <a:pPr marL="0" indent="0">
              <a:buNone/>
            </a:pPr>
            <a:r>
              <a:rPr lang="en-US" dirty="0" smtClean="0"/>
              <a:t>      Description</a:t>
            </a:r>
            <a:r>
              <a:rPr lang="en-US" dirty="0"/>
              <a:t>: Lists all running processes and filters the output to show only processes related to "</a:t>
            </a:r>
            <a:r>
              <a:rPr lang="en-US" dirty="0" err="1"/>
              <a:t>firefox</a:t>
            </a:r>
            <a:r>
              <a:rPr lang="en-US" dirty="0"/>
              <a:t>."</a:t>
            </a:r>
          </a:p>
          <a:p>
            <a:r>
              <a:rPr lang="en-US" b="1" dirty="0"/>
              <a:t>5. Calculate the Sum of Numbers:</a:t>
            </a:r>
            <a:endParaRPr lang="en-US" dirty="0"/>
          </a:p>
          <a:p>
            <a:pPr marL="0" indent="0">
              <a:buNone/>
            </a:pPr>
            <a:r>
              <a:rPr lang="en-US" dirty="0" smtClean="0"/>
              <a:t>     Command</a:t>
            </a:r>
            <a:r>
              <a:rPr lang="en-US" dirty="0"/>
              <a:t>: cat numbers.txt | </a:t>
            </a:r>
            <a:r>
              <a:rPr lang="en-US" dirty="0" err="1"/>
              <a:t>awk</a:t>
            </a:r>
            <a:r>
              <a:rPr lang="en-US" dirty="0"/>
              <a:t> '{sum+=$1} END {print sum}'</a:t>
            </a:r>
          </a:p>
          <a:p>
            <a:pPr marL="0" indent="0">
              <a:buNone/>
            </a:pPr>
            <a:r>
              <a:rPr lang="en-US" dirty="0" smtClean="0"/>
              <a:t>     Example</a:t>
            </a:r>
            <a:r>
              <a:rPr lang="en-US" dirty="0"/>
              <a:t>: cat sales.txt | </a:t>
            </a:r>
            <a:r>
              <a:rPr lang="en-US" dirty="0" err="1"/>
              <a:t>awk</a:t>
            </a:r>
            <a:r>
              <a:rPr lang="en-US" dirty="0"/>
              <a:t> '{sum+=$2} END {print sum}'</a:t>
            </a:r>
          </a:p>
          <a:p>
            <a:pPr marL="0" indent="0">
              <a:buNone/>
            </a:pPr>
            <a:r>
              <a:rPr lang="en-US" dirty="0" smtClean="0"/>
              <a:t>     Description</a:t>
            </a:r>
            <a:r>
              <a:rPr lang="en-US" dirty="0"/>
              <a:t>: Reads numbers from "numbers.txt" and calculates their sum using </a:t>
            </a:r>
            <a:r>
              <a:rPr lang="en-US" dirty="0" err="1"/>
              <a:t>awk</a:t>
            </a:r>
            <a:r>
              <a:rPr lang="en-US" dirty="0"/>
              <a:t>.</a:t>
            </a:r>
          </a:p>
          <a:p>
            <a:r>
              <a:rPr lang="en-US" b="1" dirty="0"/>
              <a:t>6. Extract Specific Fields:</a:t>
            </a:r>
            <a:endParaRPr lang="en-US" dirty="0"/>
          </a:p>
          <a:p>
            <a:pPr marL="0" indent="0">
              <a:buNone/>
            </a:pPr>
            <a:r>
              <a:rPr lang="en-US" dirty="0" smtClean="0"/>
              <a:t>     Command</a:t>
            </a:r>
            <a:r>
              <a:rPr lang="en-US" dirty="0"/>
              <a:t>: cat data.csv | cut -d ',' -f 2</a:t>
            </a:r>
          </a:p>
          <a:p>
            <a:pPr marL="0" indent="0">
              <a:buNone/>
            </a:pPr>
            <a:r>
              <a:rPr lang="en-US" dirty="0" smtClean="0"/>
              <a:t>     Example</a:t>
            </a:r>
            <a:r>
              <a:rPr lang="en-US" dirty="0"/>
              <a:t>: cat contacts.csv | cut -d ',' -f 1</a:t>
            </a:r>
          </a:p>
          <a:p>
            <a:pPr marL="0" indent="0">
              <a:buNone/>
            </a:pPr>
            <a:r>
              <a:rPr lang="en-US" dirty="0"/>
              <a:t> </a:t>
            </a:r>
            <a:r>
              <a:rPr lang="en-US" dirty="0" smtClean="0"/>
              <a:t>    Description</a:t>
            </a:r>
            <a:r>
              <a:rPr lang="en-US" dirty="0"/>
              <a:t>: Reads a CSV file ("contacts.csv") and extracts the first field (column) using cut.</a:t>
            </a:r>
          </a:p>
          <a:p>
            <a:endParaRPr lang="en-US" dirty="0"/>
          </a:p>
        </p:txBody>
      </p:sp>
      <p:sp>
        <p:nvSpPr>
          <p:cNvPr id="4" name="Date Placeholder 3"/>
          <p:cNvSpPr>
            <a:spLocks noGrp="1"/>
          </p:cNvSpPr>
          <p:nvPr>
            <p:ph type="dt" sz="half" idx="10"/>
          </p:nvPr>
        </p:nvSpPr>
        <p:spPr/>
        <p:txBody>
          <a:bodyPr/>
          <a:lstStyle/>
          <a:p>
            <a:fld id="{EB825DD2-3479-40D9-B684-4B6BC5627F56}" type="datetime1">
              <a:rPr lang="en-US" smtClean="0"/>
              <a:t>8/31/2023</a:t>
            </a:fld>
            <a:endParaRPr lang="en-US"/>
          </a:p>
        </p:txBody>
      </p:sp>
      <p:sp>
        <p:nvSpPr>
          <p:cNvPr id="5" name="Footer Placeholder 4"/>
          <p:cNvSpPr>
            <a:spLocks noGrp="1"/>
          </p:cNvSpPr>
          <p:nvPr>
            <p:ph type="ftr" sz="quarter" idx="11"/>
          </p:nvPr>
        </p:nvSpPr>
        <p:spPr/>
        <p:txBody>
          <a:bodyPr/>
          <a:lstStyle/>
          <a:p>
            <a:r>
              <a:rPr lang="en-US" smtClean="0"/>
              <a:t>MH13CYBER</a:t>
            </a:r>
            <a:endParaRPr lang="en-US"/>
          </a:p>
        </p:txBody>
      </p:sp>
    </p:spTree>
    <p:extLst>
      <p:ext uri="{BB962C8B-B14F-4D97-AF65-F5344CB8AC3E}">
        <p14:creationId xmlns:p14="http://schemas.microsoft.com/office/powerpoint/2010/main" val="11725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2088</Words>
  <Application>Microsoft Office PowerPoint</Application>
  <PresentationFormat>On-screen Show (4:3)</PresentationFormat>
  <Paragraphs>221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4 day class</vt:lpstr>
      <vt:lpstr>What is grep?</vt:lpstr>
      <vt:lpstr>How grep works?</vt:lpstr>
      <vt:lpstr>Basic of grep </vt:lpstr>
      <vt:lpstr>PowerPoint Presentation</vt:lpstr>
      <vt:lpstr>PowerPoint Presentation</vt:lpstr>
      <vt:lpstr>What is Pipes (|) ?</vt:lpstr>
      <vt:lpstr>Basic of pipe </vt:lpstr>
      <vt:lpstr>PowerPoint Presentation</vt:lpstr>
      <vt:lpstr>PowerPoint Presentation</vt:lpstr>
      <vt:lpstr>What is Cut ?</vt:lpstr>
      <vt:lpstr>Basic of cut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day class</dc:title>
  <dc:creator>admin</dc:creator>
  <cp:lastModifiedBy>admin</cp:lastModifiedBy>
  <cp:revision>5</cp:revision>
  <dcterms:created xsi:type="dcterms:W3CDTF">2023-08-31T12:45:20Z</dcterms:created>
  <dcterms:modified xsi:type="dcterms:W3CDTF">2023-08-31T13:28:29Z</dcterms:modified>
</cp:coreProperties>
</file>