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68" r:id="rId5"/>
    <p:sldId id="271" r:id="rId6"/>
    <p:sldId id="262" r:id="rId7"/>
    <p:sldId id="267" r:id="rId8"/>
    <p:sldId id="273" r:id="rId9"/>
    <p:sldId id="274" r:id="rId10"/>
    <p:sldId id="275" r:id="rId11"/>
    <p:sldId id="276" r:id="rId12"/>
    <p:sldId id="263" r:id="rId13"/>
    <p:sldId id="266" r:id="rId14"/>
    <p:sldId id="277" r:id="rId15"/>
    <p:sldId id="278" r:id="rId16"/>
    <p:sldId id="279" r:id="rId17"/>
    <p:sldId id="270" r:id="rId18"/>
    <p:sldId id="280" r:id="rId19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74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DDB0688-94D2-4049-8C71-A2122607F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320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214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2173" y="0"/>
            <a:ext cx="4002299" cy="352143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6"/>
            <a:ext cx="7388860" cy="276034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258"/>
            <a:ext cx="4002299" cy="352142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2173" y="6658258"/>
            <a:ext cx="4002299" cy="352142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8EAB2C36-FCD7-49B0-A8FD-DD6A3B0D7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3276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is ‘X’ and ‘y’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AB2C36-FCD7-49B0-A8FD-DD6A3B0D71E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562A-1C3A-4C24-BFDA-FAB3933923E0}" type="datetime1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1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BA46-2E19-4EF2-98B0-4B3607D1AB34}" type="datetime1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8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FC2E-0E78-4D23-A6E7-45BFFCC6C5E1}" type="datetime1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F41C-6F8D-4E7D-924B-34386467A680}" type="datetime1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0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8BFB5-0717-41D9-9576-069562FEF5A8}" type="datetime1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4AE6D-00AB-4044-9404-3D6D962DBBB2}" type="datetime1">
              <a:rPr lang="en-US" smtClean="0"/>
              <a:t>08-May-25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CB57F-4D17-43AA-8FCD-B3EA1A1EF24B}" type="datetime1">
              <a:rPr lang="en-US" smtClean="0"/>
              <a:t>08-May-25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6BF1-8A3B-45DA-B314-4A89FA05F9A7}" type="datetime1">
              <a:rPr lang="en-US" smtClean="0"/>
              <a:t>08-May-25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4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02295-F2E7-4DE6-AA5D-A0FD4F4C485B}" type="datetime1">
              <a:rPr lang="en-US" smtClean="0"/>
              <a:t>08-May-25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DEF6-78A9-4788-B228-C23EEFFAEB45}" type="datetime1">
              <a:rPr lang="en-US" smtClean="0"/>
              <a:t>08-May-25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0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EC0EC-D4C4-4399-87A4-AA53CBED2B90}" type="datetime1">
              <a:rPr lang="en-US" smtClean="0"/>
              <a:t>08-May-25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6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7B090-5CEF-43FC-8B94-0FD3BF59194D}" type="datetime1">
              <a:rPr lang="en-US" smtClean="0"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3CB4-47C6-49A1-B61D-94D776FA210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4" y="0"/>
            <a:ext cx="962526" cy="1057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1074821" cy="107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4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citation.cfm?id=333075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05DA94D-51BA-A6DA-5F6A-26E7825F5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43000" y="672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18" y="2621800"/>
            <a:ext cx="7477125" cy="3105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350818" y="1677952"/>
            <a:ext cx="148659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17" y="2517025"/>
            <a:ext cx="7362825" cy="3314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50817" y="1667078"/>
            <a:ext cx="148659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816" y="2647431"/>
            <a:ext cx="7258050" cy="3152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1350817" y="1656204"/>
            <a:ext cx="148659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Snow: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629" y="2658305"/>
            <a:ext cx="7315200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350817" y="1667078"/>
            <a:ext cx="148659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5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10" grpId="0"/>
      <p:bldP spid="10" grpId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43" y="1297996"/>
            <a:ext cx="9763125" cy="4791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721" y="1845683"/>
            <a:ext cx="5162550" cy="36957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Experimentation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838199" y="1825624"/>
            <a:ext cx="3221183" cy="609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Space ‘X’ =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28375"/>
            <a:ext cx="10038150" cy="3453770"/>
          </a:xfrm>
          <a:prstGeom prst="rect">
            <a:avLst/>
          </a:prstGeom>
        </p:spPr>
      </p:pic>
      <p:sp>
        <p:nvSpPr>
          <p:cNvPr id="25" name="Content Placeholder 22"/>
          <p:cNvSpPr txBox="1">
            <a:spLocks/>
          </p:cNvSpPr>
          <p:nvPr/>
        </p:nvSpPr>
        <p:spPr>
          <a:xfrm>
            <a:off x="838199" y="1850047"/>
            <a:ext cx="2777836" cy="539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Labels ‘y’=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93" y="2965180"/>
            <a:ext cx="1921236" cy="242822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3" grpId="1" build="p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8165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242883"/>
              </p:ext>
            </p:extLst>
          </p:nvPr>
        </p:nvGraphicFramePr>
        <p:xfrm>
          <a:off x="3198139" y="1383800"/>
          <a:ext cx="5682626" cy="52248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37318">
                  <a:extLst>
                    <a:ext uri="{9D8B030D-6E8A-4147-A177-3AD203B41FA5}">
                      <a16:colId xmlns:a16="http://schemas.microsoft.com/office/drawing/2014/main" val="4017065776"/>
                    </a:ext>
                  </a:extLst>
                </a:gridCol>
                <a:gridCol w="2845308">
                  <a:extLst>
                    <a:ext uri="{9D8B030D-6E8A-4147-A177-3AD203B41FA5}">
                      <a16:colId xmlns:a16="http://schemas.microsoft.com/office/drawing/2014/main" val="1947686123"/>
                    </a:ext>
                  </a:extLst>
                </a:gridCol>
              </a:tblGrid>
              <a:tr h="8708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279261"/>
                  </a:ext>
                </a:extLst>
              </a:tr>
              <a:tr h="8708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584258"/>
                  </a:ext>
                </a:extLst>
              </a:tr>
              <a:tr h="8708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04473"/>
                  </a:ext>
                </a:extLst>
              </a:tr>
              <a:tr h="8708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78.78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6303072"/>
                  </a:ext>
                </a:extLst>
              </a:tr>
              <a:tr h="8708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54.66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834423"/>
                  </a:ext>
                </a:extLst>
              </a:tr>
              <a:tr h="8708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65514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8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009" y="1022852"/>
            <a:ext cx="2723148" cy="69365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09" y="1716506"/>
            <a:ext cx="3257550" cy="23050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353" y="1716506"/>
            <a:ext cx="3209925" cy="230505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897353" y="1022852"/>
            <a:ext cx="2723148" cy="69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56009" y="4368382"/>
            <a:ext cx="2348666" cy="2350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0=Cold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1=Fog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2=Precipitation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3=Rain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4=Snow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5=Storm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26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008" y="1022852"/>
            <a:ext cx="3054517" cy="69365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97353" y="1022852"/>
            <a:ext cx="2723148" cy="69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08" y="2010276"/>
            <a:ext cx="3648076" cy="26571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84" y="1975511"/>
            <a:ext cx="3765885" cy="27266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008" y="1022852"/>
            <a:ext cx="3054517" cy="69365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08" y="2116054"/>
            <a:ext cx="3840581" cy="27416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85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Moosavi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Sobhan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Mohammad Hossein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Samavatian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Arnab Nandi, Srinivasan Parthasarathy, and Rajiv Ramnath. 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“Short and Long-term Pattern Discovery Over Large-Scale Geo-Spatiotemporal Data.”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proceedings of the 25th ACM SIGKDD International Conference on Knowledge Discovery &amp; Data Mining, ACM, 2019.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0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06642" y="24586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8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326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2129"/>
            <a:ext cx="10515600" cy="435133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essential role in fields like weather control, agriculture and other business.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 is application of science and technology to predict the condition of atmosphere.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 using Machine Learning Algorithms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7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3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forecasting</a:t>
            </a:r>
          </a:p>
          <a:p>
            <a:pPr algn="just"/>
            <a:endParaRPr lang="en-GB" sz="3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Comparing different classifiers for best prediction</a:t>
            </a:r>
          </a:p>
          <a:p>
            <a:pPr algn="just"/>
            <a:endParaRPr lang="en-GB" sz="3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</a:t>
            </a:r>
          </a:p>
          <a:p>
            <a:pPr algn="just"/>
            <a:endParaRPr lang="en-GB" sz="3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32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dataset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weather events (2016-2020)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 2071 airport-based weather stations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 millions samples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Covers 49 states of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1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CBEB-9C9B-4D5F-8CED-9BC19453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PK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67A919F-30FF-455E-A7EB-E5ECCDCCC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61" y="1791099"/>
            <a:ext cx="5230076" cy="3572754"/>
          </a:xfrm>
        </p:spPr>
      </p:pic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90327EA-FE7F-4197-A39C-E85F7C0C0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655" y="1267422"/>
            <a:ext cx="6491912" cy="44347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C31167-0EB5-40DE-B968-9DC6425EE370}"/>
              </a:ext>
            </a:extLst>
          </p:cNvPr>
          <p:cNvSpPr/>
          <p:nvPr/>
        </p:nvSpPr>
        <p:spPr>
          <a:xfrm>
            <a:off x="2102177" y="2111604"/>
            <a:ext cx="1432875" cy="1602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C3A77-CDF8-4BF8-84AE-D8A5F83C94EE}"/>
              </a:ext>
            </a:extLst>
          </p:cNvPr>
          <p:cNvSpPr txBox="1"/>
          <p:nvPr/>
        </p:nvSpPr>
        <p:spPr>
          <a:xfrm>
            <a:off x="980388" y="5231876"/>
            <a:ext cx="398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Freq. Distribution of weather events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3FFBC-E09E-4E0E-A593-B13CA5E226DE}"/>
              </a:ext>
            </a:extLst>
          </p:cNvPr>
          <p:cNvSpPr txBox="1"/>
          <p:nvPr/>
        </p:nvSpPr>
        <p:spPr>
          <a:xfrm>
            <a:off x="6388258" y="5256286"/>
            <a:ext cx="3981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weather events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0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1960" y="1996440"/>
            <a:ext cx="2011680" cy="12192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Cleansing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585210" y="1973104"/>
            <a:ext cx="2011680" cy="12192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70370" y="1996440"/>
            <a:ext cx="2011680" cy="12192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875520" y="1996440"/>
            <a:ext cx="2011680" cy="12192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Training/Testing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680335" y="2453640"/>
            <a:ext cx="838200" cy="152400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814060" y="2453640"/>
            <a:ext cx="838200" cy="152400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8862060" y="2453640"/>
            <a:ext cx="838200" cy="152400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875520" y="4346350"/>
            <a:ext cx="2011680" cy="121920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4" name="Right Arrow 13"/>
          <p:cNvSpPr/>
          <p:nvPr/>
        </p:nvSpPr>
        <p:spPr>
          <a:xfrm rot="5400000">
            <a:off x="10462260" y="3745568"/>
            <a:ext cx="838200" cy="152400"/>
          </a:xfrm>
          <a:prstGeom prst="rightArrow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73361" cy="681601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7915" y="2507226"/>
            <a:ext cx="8173065" cy="855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all missing ‘numeric’ values with their medians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307" y="2993040"/>
            <a:ext cx="2340539" cy="33188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694" y="4095411"/>
            <a:ext cx="3708840" cy="557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6383" y="2917903"/>
            <a:ext cx="2447417" cy="325906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3740445" y="4373940"/>
            <a:ext cx="70924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162654" y="4373939"/>
            <a:ext cx="70924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73361" cy="681601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14" y="2642163"/>
            <a:ext cx="4364908" cy="3858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129" y="3976799"/>
            <a:ext cx="1504950" cy="594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586" y="2642164"/>
            <a:ext cx="4392972" cy="374338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123950" y="4274148"/>
            <a:ext cx="3978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7095079" y="4274148"/>
            <a:ext cx="5345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58265" cy="740594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86" y="2934929"/>
            <a:ext cx="5299587" cy="2890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76" y="3203933"/>
            <a:ext cx="8491271" cy="262168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3CB4-47C6-49A1-B61D-94D776FA2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263</Words>
  <Application>Microsoft Office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Weather Forecasting</vt:lpstr>
      <vt:lpstr>Introduction </vt:lpstr>
      <vt:lpstr>Objectives </vt:lpstr>
      <vt:lpstr>Dataset</vt:lpstr>
      <vt:lpstr>Dataset</vt:lpstr>
      <vt:lpstr>Flowchart</vt:lpstr>
      <vt:lpstr>Methodology</vt:lpstr>
      <vt:lpstr>Methodology</vt:lpstr>
      <vt:lpstr>Methodology</vt:lpstr>
      <vt:lpstr>PowerPoint Presentation</vt:lpstr>
      <vt:lpstr>PowerPoint Presentation</vt:lpstr>
      <vt:lpstr>Experimentation</vt:lpstr>
      <vt:lpstr>Results</vt:lpstr>
      <vt:lpstr>Random Forest:</vt:lpstr>
      <vt:lpstr>Logistic Regression:</vt:lpstr>
      <vt:lpstr>SVM: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Usman</dc:creator>
  <cp:lastModifiedBy>Afaq Ahmad</cp:lastModifiedBy>
  <cp:revision>43</cp:revision>
  <cp:lastPrinted>2019-01-09T13:07:47Z</cp:lastPrinted>
  <dcterms:created xsi:type="dcterms:W3CDTF">2017-09-30T09:51:30Z</dcterms:created>
  <dcterms:modified xsi:type="dcterms:W3CDTF">2025-05-07T23:18:53Z</dcterms:modified>
</cp:coreProperties>
</file>