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8118F6-061A-ADCD-0CCF-8D08C13DD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842627"/>
            <a:ext cx="5730737" cy="31397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Mathiyalagan</cp:lastModifiedBy>
  <cp:revision>13</cp:revision>
  <dcterms:created xsi:type="dcterms:W3CDTF">2024-03-29T15:07:22Z</dcterms:created>
  <dcterms:modified xsi:type="dcterms:W3CDTF">2024-09-03T05:36:29Z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