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vignesh</a:t>
            </a:r>
            <a:endParaRPr lang="en-US" sz="2400" dirty="0"/>
          </a:p>
          <a:p>
            <a:r>
              <a:rPr lang="en-US" sz="2400" dirty="0"/>
              <a:t>REGISTER NO:43</a:t>
            </a:r>
          </a:p>
          <a:p>
            <a:r>
              <a:rPr lang="en-US" sz="2400" dirty="0"/>
              <a:t>DEPARTMENT:BCA</a:t>
            </a:r>
          </a:p>
          <a:p>
            <a:r>
              <a:rPr lang="en-US" sz="2400" dirty="0"/>
              <a:t>COLLEGE:</a:t>
            </a:r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C386D-97AC-8C90-9208-BF6BF280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941" y="2066785"/>
            <a:ext cx="7936680" cy="3295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94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Mathiyalagan</cp:lastModifiedBy>
  <cp:revision>15</cp:revision>
  <dcterms:created xsi:type="dcterms:W3CDTF">2024-03-29T15:07:22Z</dcterms:created>
  <dcterms:modified xsi:type="dcterms:W3CDTF">2024-09-03T04:55:33Z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