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8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E963-079B-455A-BB79-7311E4B2B01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07DF-251E-4D5E-89DF-D9E9C6DC81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3e704e9a9a9cea7ce8d0e60a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5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Kubernetes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5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Kubernetes is platform for hosting Docker container in a cluster environment with multiple Docker hosts</a:t>
            </a:r>
          </a:p>
          <a:p>
            <a:r>
              <a:rPr lang="en-US" dirty="0" smtClean="0"/>
              <a:t>Provides high available, scaling, auto-healing.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7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gh Level Components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0"/>
            <a:ext cx="9199418" cy="68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of </a:t>
            </a:r>
            <a:r>
              <a:rPr lang="en-US" dirty="0" err="1" smtClean="0"/>
              <a:t>Kubernets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 - A group Of Containers</a:t>
            </a:r>
          </a:p>
          <a:p>
            <a:r>
              <a:rPr lang="en-US" dirty="0" err="1" smtClean="0"/>
              <a:t>Kubelet</a:t>
            </a:r>
            <a:r>
              <a:rPr lang="en-US" dirty="0" smtClean="0"/>
              <a:t> - Container agent</a:t>
            </a:r>
          </a:p>
          <a:p>
            <a:r>
              <a:rPr lang="en-US" dirty="0" smtClean="0"/>
              <a:t>Proxy - Load balancer for prods</a:t>
            </a:r>
          </a:p>
          <a:p>
            <a:r>
              <a:rPr lang="en-US" dirty="0" err="1" smtClean="0"/>
              <a:t>Etcd</a:t>
            </a:r>
            <a:r>
              <a:rPr lang="en-US" dirty="0" smtClean="0"/>
              <a:t> - registry service for interconnect container </a:t>
            </a:r>
          </a:p>
          <a:p>
            <a:r>
              <a:rPr lang="en-US" dirty="0" smtClean="0"/>
              <a:t>Replication Controller - Manages replication of Pod</a:t>
            </a:r>
          </a:p>
          <a:p>
            <a:r>
              <a:rPr lang="en-US" dirty="0" smtClean="0"/>
              <a:t>Scheduler - Schedules pod in worker nodes</a:t>
            </a:r>
          </a:p>
          <a:p>
            <a:r>
              <a:rPr lang="en-US" dirty="0" smtClean="0"/>
              <a:t>API Server - Kubernetes API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0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69269"/>
            <a:ext cx="9970510" cy="67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3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Kubernetes</vt:lpstr>
      <vt:lpstr>What is Kubernetes?</vt:lpstr>
      <vt:lpstr>PowerPoint Presentation</vt:lpstr>
      <vt:lpstr>Key Concepts of Kubernets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Babasaheb Badagi (HOLMES)</dc:creator>
  <cp:lastModifiedBy>Vinayak Babasaheb Badagi (HOLMES)</cp:lastModifiedBy>
  <cp:revision>6</cp:revision>
  <dcterms:created xsi:type="dcterms:W3CDTF">2019-02-06T07:00:42Z</dcterms:created>
  <dcterms:modified xsi:type="dcterms:W3CDTF">2019-02-06T10:00:12Z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VI20068174@wipro.com</vt:lpwstr>
  </property>
  <property fmtid="{D5CDD505-2E9C-101B-9397-08002B2CF9AE}" pid="6" name="MSIP_Label_b9a70571-31c6-4603-80c1-ef2fb871a62a_SetDate">
    <vt:lpwstr>2019-02-06T15:29:59.3196450+05:30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