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9"/>
  </p:notesMasterIdLst>
  <p:sldIdLst>
    <p:sldId id="256" r:id="rId2"/>
    <p:sldId id="324" r:id="rId3"/>
    <p:sldId id="311" r:id="rId4"/>
    <p:sldId id="323" r:id="rId5"/>
    <p:sldId id="321" r:id="rId6"/>
    <p:sldId id="316" r:id="rId7"/>
    <p:sldId id="317" r:id="rId8"/>
    <p:sldId id="320" r:id="rId9"/>
    <p:sldId id="325" r:id="rId10"/>
    <p:sldId id="326" r:id="rId11"/>
    <p:sldId id="330" r:id="rId12"/>
    <p:sldId id="328" r:id="rId13"/>
    <p:sldId id="331" r:id="rId14"/>
    <p:sldId id="332" r:id="rId15"/>
    <p:sldId id="333" r:id="rId16"/>
    <p:sldId id="334" r:id="rId17"/>
    <p:sldId id="336" r:id="rId18"/>
    <p:sldId id="338" r:id="rId19"/>
    <p:sldId id="340" r:id="rId20"/>
    <p:sldId id="342" r:id="rId21"/>
    <p:sldId id="344" r:id="rId22"/>
    <p:sldId id="345" r:id="rId23"/>
    <p:sldId id="346" r:id="rId24"/>
    <p:sldId id="347" r:id="rId25"/>
    <p:sldId id="348" r:id="rId26"/>
    <p:sldId id="349" r:id="rId27"/>
    <p:sldId id="35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ng Phan Nhật Bảo" initials="TPNB" lastIdx="1" clrIdx="0">
    <p:extLst>
      <p:ext uri="{19B8F6BF-5375-455C-9EA6-DF929625EA0E}">
        <p15:presenceInfo xmlns:p15="http://schemas.microsoft.com/office/powerpoint/2012/main" userId="2f36ce44e054183e" providerId="Windows Live"/>
      </p:ext>
    </p:extLst>
  </p:cmAuthor>
  <p:cmAuthor id="2" name="TRẦN KHÁNH LINH" initials="TKL" lastIdx="1" clrIdx="1">
    <p:extLst>
      <p:ext uri="{19B8F6BF-5375-455C-9EA6-DF929625EA0E}">
        <p15:presenceInfo xmlns:p15="http://schemas.microsoft.com/office/powerpoint/2012/main" userId="S::1612339@student.hcmus.edu.vn::1800c715-643b-430e-9b9d-63bb63b581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4EB"/>
    <a:srgbClr val="10239E"/>
    <a:srgbClr val="1D39C4"/>
    <a:srgbClr val="597EF7"/>
    <a:srgbClr val="85A5FF"/>
    <a:srgbClr val="030852"/>
    <a:srgbClr val="4E6F9B"/>
    <a:srgbClr val="E45A35"/>
    <a:srgbClr val="3081A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10" autoAdjust="0"/>
    <p:restoredTop sz="94660"/>
  </p:normalViewPr>
  <p:slideViewPr>
    <p:cSldViewPr snapToGrid="0">
      <p:cViewPr varScale="1">
        <p:scale>
          <a:sx n="68" d="100"/>
          <a:sy n="68" d="100"/>
        </p:scale>
        <p:origin x="37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219BD-9B4C-421F-9036-2E6ED97C10A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830EA-AFAB-4C6F-8665-998D912A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2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rẻ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đủ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Chất lượng dịch thuật chấp nhận được</a:t>
            </a:r>
            <a:b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Khả năng chịu tải tốt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830EA-AFAB-4C6F-8665-998D912A20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9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722AC45B-65EA-464C-9FD2-CA28164B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5F6D-661C-4B58-86A0-D26B44A0BC78}" type="datetime1">
              <a:rPr lang="en-US" smtClean="0"/>
              <a:t>8/4/2020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C718FD16-EEDD-44FF-8B1A-89DFBF7A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71D036D-2553-45EF-BDFA-5C268A9F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2F1A-867E-43D1-9C10-699F4DDE0528}" type="datetime1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solidFill>
            <a:srgbClr val="4E6F9B">
              <a:alpha val="69804"/>
            </a:srgbClr>
          </a:solidFill>
        </p:spPr>
        <p:txBody>
          <a:bodyPr/>
          <a:lstStyle>
            <a:lvl1pPr>
              <a:defRPr sz="1300" b="1">
                <a:latin typeface="+mn-lt"/>
                <a:cs typeface="Segoe UI" panose="020B0502040204020203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2" name="Google Shape;95;p11">
            <a:extLst>
              <a:ext uri="{FF2B5EF4-FFF2-40B4-BE49-F238E27FC236}">
                <a16:creationId xmlns:a16="http://schemas.microsoft.com/office/drawing/2014/main" id="{0A710631-D698-4AD2-9768-AD5A70D92179}"/>
              </a:ext>
            </a:extLst>
          </p:cNvPr>
          <p:cNvGrpSpPr/>
          <p:nvPr userDrawn="1"/>
        </p:nvGrpSpPr>
        <p:grpSpPr>
          <a:xfrm rot="-5400000">
            <a:off x="86039" y="699989"/>
            <a:ext cx="769490" cy="103466"/>
            <a:chOff x="684763" y="3506750"/>
            <a:chExt cx="3536825" cy="69000"/>
          </a:xfrm>
        </p:grpSpPr>
        <p:sp>
          <p:nvSpPr>
            <p:cNvPr id="23" name="Google Shape;96;p11">
              <a:extLst>
                <a:ext uri="{FF2B5EF4-FFF2-40B4-BE49-F238E27FC236}">
                  <a16:creationId xmlns:a16="http://schemas.microsoft.com/office/drawing/2014/main" id="{CEE76DED-DB82-4FF5-B54C-DE9150414F20}"/>
                </a:ext>
              </a:extLst>
            </p:cNvPr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1D3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97;p11">
              <a:extLst>
                <a:ext uri="{FF2B5EF4-FFF2-40B4-BE49-F238E27FC236}">
                  <a16:creationId xmlns:a16="http://schemas.microsoft.com/office/drawing/2014/main" id="{A535C476-77AF-4215-BCEB-211F2411CECB}"/>
                </a:ext>
              </a:extLst>
            </p:cNvPr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1023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8;p11">
              <a:extLst>
                <a:ext uri="{FF2B5EF4-FFF2-40B4-BE49-F238E27FC236}">
                  <a16:creationId xmlns:a16="http://schemas.microsoft.com/office/drawing/2014/main" id="{EB8577BE-42D2-4715-BBE5-2CF0008566FB}"/>
                </a:ext>
              </a:extLst>
            </p:cNvPr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597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99;p11">
              <a:extLst>
                <a:ext uri="{FF2B5EF4-FFF2-40B4-BE49-F238E27FC236}">
                  <a16:creationId xmlns:a16="http://schemas.microsoft.com/office/drawing/2014/main" id="{0AF94E96-584F-4E68-95D8-695BAB92177D}"/>
                </a:ext>
              </a:extLst>
            </p:cNvPr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2F5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0" name="Google Shape;401;p50">
            <a:extLst>
              <a:ext uri="{FF2B5EF4-FFF2-40B4-BE49-F238E27FC236}">
                <a16:creationId xmlns:a16="http://schemas.microsoft.com/office/drawing/2014/main" id="{51E96921-F639-4043-81A3-ED2B77D0015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38302" y="366976"/>
            <a:ext cx="8460000" cy="7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algn="ctr">
              <a:defRPr sz="3800" cap="none" baseline="0">
                <a:solidFill>
                  <a:srgbClr val="10239E"/>
                </a:solidFill>
                <a:latin typeface="+mn-lt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Tiêu đề</a:t>
            </a:r>
            <a:endParaRPr dirty="0"/>
          </a:p>
        </p:txBody>
      </p:sp>
      <p:sp>
        <p:nvSpPr>
          <p:cNvPr id="31" name="Google Shape;448;p52">
            <a:extLst>
              <a:ext uri="{FF2B5EF4-FFF2-40B4-BE49-F238E27FC236}">
                <a16:creationId xmlns:a16="http://schemas.microsoft.com/office/drawing/2014/main" id="{83684560-5D55-4209-9FE8-F8A210FDEE38}"/>
              </a:ext>
            </a:extLst>
          </p:cNvPr>
          <p:cNvSpPr txBox="1">
            <a:spLocks noGrp="1"/>
          </p:cNvSpPr>
          <p:nvPr>
            <p:ph type="subTitle" idx="2" hasCustomPrompt="1"/>
          </p:nvPr>
        </p:nvSpPr>
        <p:spPr>
          <a:xfrm>
            <a:off x="738302" y="1046100"/>
            <a:ext cx="8460000" cy="586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3000">
                <a:latin typeface="+mn-lt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>
                <a:latin typeface="Muli"/>
                <a:ea typeface="Muli"/>
                <a:cs typeface="Muli"/>
                <a:sym typeface="Muli"/>
              </a:rPr>
              <a:t>Tiêu</a:t>
            </a:r>
            <a:r>
              <a:rPr lang="en-US" dirty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 err="1">
                <a:latin typeface="Muli"/>
                <a:ea typeface="Muli"/>
                <a:cs typeface="Muli"/>
                <a:sym typeface="Muli"/>
              </a:rPr>
              <a:t>đề</a:t>
            </a:r>
            <a:r>
              <a:rPr lang="en-US" dirty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 err="1">
                <a:latin typeface="Muli"/>
                <a:ea typeface="Muli"/>
                <a:cs typeface="Muli"/>
                <a:sym typeface="Muli"/>
              </a:rPr>
              <a:t>phụ</a:t>
            </a:r>
            <a:endParaRPr dirty="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2F1A-867E-43D1-9C10-699F4DDE0528}" type="datetime1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solidFill>
            <a:srgbClr val="4E6F9B">
              <a:alpha val="69804"/>
            </a:srgbClr>
          </a:solidFill>
        </p:spPr>
        <p:txBody>
          <a:bodyPr/>
          <a:lstStyle>
            <a:lvl1pPr>
              <a:defRPr sz="1300" b="1">
                <a:latin typeface="+mn-lt"/>
                <a:cs typeface="Segoe UI" panose="020B0502040204020203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2" name="Google Shape;95;p11">
            <a:extLst>
              <a:ext uri="{FF2B5EF4-FFF2-40B4-BE49-F238E27FC236}">
                <a16:creationId xmlns:a16="http://schemas.microsoft.com/office/drawing/2014/main" id="{0A710631-D698-4AD2-9768-AD5A70D92179}"/>
              </a:ext>
            </a:extLst>
          </p:cNvPr>
          <p:cNvGrpSpPr/>
          <p:nvPr userDrawn="1"/>
        </p:nvGrpSpPr>
        <p:grpSpPr>
          <a:xfrm rot="-5400000">
            <a:off x="-105129" y="891157"/>
            <a:ext cx="1147924" cy="99564"/>
            <a:chOff x="684763" y="3506750"/>
            <a:chExt cx="3536825" cy="69000"/>
          </a:xfrm>
        </p:grpSpPr>
        <p:sp>
          <p:nvSpPr>
            <p:cNvPr id="23" name="Google Shape;96;p11">
              <a:extLst>
                <a:ext uri="{FF2B5EF4-FFF2-40B4-BE49-F238E27FC236}">
                  <a16:creationId xmlns:a16="http://schemas.microsoft.com/office/drawing/2014/main" id="{CEE76DED-DB82-4FF5-B54C-DE9150414F20}"/>
                </a:ext>
              </a:extLst>
            </p:cNvPr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1D3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97;p11">
              <a:extLst>
                <a:ext uri="{FF2B5EF4-FFF2-40B4-BE49-F238E27FC236}">
                  <a16:creationId xmlns:a16="http://schemas.microsoft.com/office/drawing/2014/main" id="{A535C476-77AF-4215-BCEB-211F2411CECB}"/>
                </a:ext>
              </a:extLst>
            </p:cNvPr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1023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8;p11">
              <a:extLst>
                <a:ext uri="{FF2B5EF4-FFF2-40B4-BE49-F238E27FC236}">
                  <a16:creationId xmlns:a16="http://schemas.microsoft.com/office/drawing/2014/main" id="{EB8577BE-42D2-4715-BBE5-2CF0008566FB}"/>
                </a:ext>
              </a:extLst>
            </p:cNvPr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597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99;p11">
              <a:extLst>
                <a:ext uri="{FF2B5EF4-FFF2-40B4-BE49-F238E27FC236}">
                  <a16:creationId xmlns:a16="http://schemas.microsoft.com/office/drawing/2014/main" id="{0AF94E96-584F-4E68-95D8-695BAB92177D}"/>
                </a:ext>
              </a:extLst>
            </p:cNvPr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2F5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0" name="Google Shape;401;p50">
            <a:extLst>
              <a:ext uri="{FF2B5EF4-FFF2-40B4-BE49-F238E27FC236}">
                <a16:creationId xmlns:a16="http://schemas.microsoft.com/office/drawing/2014/main" id="{51E96921-F639-4043-81A3-ED2B77D0015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38302" y="366976"/>
            <a:ext cx="8460000" cy="7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algn="ctr">
              <a:defRPr sz="3800" cap="none" baseline="0">
                <a:solidFill>
                  <a:srgbClr val="10239E"/>
                </a:solidFill>
                <a:latin typeface="+mn-lt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Tiêu đề</a:t>
            </a:r>
            <a:endParaRPr dirty="0"/>
          </a:p>
        </p:txBody>
      </p:sp>
      <p:sp>
        <p:nvSpPr>
          <p:cNvPr id="31" name="Google Shape;448;p52">
            <a:extLst>
              <a:ext uri="{FF2B5EF4-FFF2-40B4-BE49-F238E27FC236}">
                <a16:creationId xmlns:a16="http://schemas.microsoft.com/office/drawing/2014/main" id="{83684560-5D55-4209-9FE8-F8A210FDEE38}"/>
              </a:ext>
            </a:extLst>
          </p:cNvPr>
          <p:cNvSpPr txBox="1">
            <a:spLocks noGrp="1"/>
          </p:cNvSpPr>
          <p:nvPr>
            <p:ph type="subTitle" idx="2" hasCustomPrompt="1"/>
          </p:nvPr>
        </p:nvSpPr>
        <p:spPr>
          <a:xfrm>
            <a:off x="738302" y="1046100"/>
            <a:ext cx="8460000" cy="586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3000">
                <a:latin typeface="+mn-lt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>
                <a:latin typeface="Muli"/>
                <a:ea typeface="Muli"/>
                <a:cs typeface="Muli"/>
                <a:sym typeface="Muli"/>
              </a:rPr>
              <a:t>Tiêu</a:t>
            </a:r>
            <a:r>
              <a:rPr lang="en-US" dirty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 err="1">
                <a:latin typeface="Muli"/>
                <a:ea typeface="Muli"/>
                <a:cs typeface="Muli"/>
                <a:sym typeface="Muli"/>
              </a:rPr>
              <a:t>đề</a:t>
            </a:r>
            <a:r>
              <a:rPr lang="en-US" dirty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 err="1">
                <a:latin typeface="Muli"/>
                <a:ea typeface="Muli"/>
                <a:cs typeface="Muli"/>
                <a:sym typeface="Muli"/>
              </a:rPr>
              <a:t>phụ</a:t>
            </a:r>
            <a:endParaRPr dirty="0"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65225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3799C-B2FA-4E1F-9580-A4E88498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5F6D-661C-4B58-86A0-D26B44A0BC78}" type="datetime1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6BD629-83EE-448E-A2E6-B83ECC00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34C41-6C96-4D97-ADE2-84EAB7FC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Google Shape;134;p20">
            <a:extLst>
              <a:ext uri="{FF2B5EF4-FFF2-40B4-BE49-F238E27FC236}">
                <a16:creationId xmlns:a16="http://schemas.microsoft.com/office/drawing/2014/main" id="{6EA3BAFA-2B17-4413-9681-A700EBCE8C2C}"/>
              </a:ext>
            </a:extLst>
          </p:cNvPr>
          <p:cNvSpPr/>
          <p:nvPr userDrawn="1"/>
        </p:nvSpPr>
        <p:spPr>
          <a:xfrm rot="8689208">
            <a:off x="8905670" y="196725"/>
            <a:ext cx="3328328" cy="571147"/>
          </a:xfrm>
          <a:prstGeom prst="parallelogram">
            <a:avLst>
              <a:gd name="adj" fmla="val 7021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35;p20">
            <a:extLst>
              <a:ext uri="{FF2B5EF4-FFF2-40B4-BE49-F238E27FC236}">
                <a16:creationId xmlns:a16="http://schemas.microsoft.com/office/drawing/2014/main" id="{67513D31-3C87-4CCE-AEEC-4E11DF45C17F}"/>
              </a:ext>
            </a:extLst>
          </p:cNvPr>
          <p:cNvSpPr/>
          <p:nvPr userDrawn="1"/>
        </p:nvSpPr>
        <p:spPr>
          <a:xfrm rot="8689207">
            <a:off x="8031855" y="620614"/>
            <a:ext cx="6221346" cy="571147"/>
          </a:xfrm>
          <a:prstGeom prst="parallelogram">
            <a:avLst>
              <a:gd name="adj" fmla="val 7021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6;p20">
            <a:extLst>
              <a:ext uri="{FF2B5EF4-FFF2-40B4-BE49-F238E27FC236}">
                <a16:creationId xmlns:a16="http://schemas.microsoft.com/office/drawing/2014/main" id="{D83CC5E1-C348-4E80-905D-A605EDDA08F5}"/>
              </a:ext>
            </a:extLst>
          </p:cNvPr>
          <p:cNvSpPr/>
          <p:nvPr userDrawn="1"/>
        </p:nvSpPr>
        <p:spPr>
          <a:xfrm rot="8689207">
            <a:off x="9574905" y="382414"/>
            <a:ext cx="6221346" cy="571147"/>
          </a:xfrm>
          <a:prstGeom prst="parallelogram">
            <a:avLst>
              <a:gd name="adj" fmla="val 7021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7;p20">
            <a:extLst>
              <a:ext uri="{FF2B5EF4-FFF2-40B4-BE49-F238E27FC236}">
                <a16:creationId xmlns:a16="http://schemas.microsoft.com/office/drawing/2014/main" id="{DE252F00-E974-4AE3-8A82-9FD80FDE2387}"/>
              </a:ext>
            </a:extLst>
          </p:cNvPr>
          <p:cNvSpPr/>
          <p:nvPr userDrawn="1"/>
        </p:nvSpPr>
        <p:spPr>
          <a:xfrm rot="8689207">
            <a:off x="9174855" y="1540039"/>
            <a:ext cx="6221346" cy="571147"/>
          </a:xfrm>
          <a:prstGeom prst="parallelogram">
            <a:avLst>
              <a:gd name="adj" fmla="val 7021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9;p20">
            <a:extLst>
              <a:ext uri="{FF2B5EF4-FFF2-40B4-BE49-F238E27FC236}">
                <a16:creationId xmlns:a16="http://schemas.microsoft.com/office/drawing/2014/main" id="{0A5F62E2-856F-495C-A525-C26F72048E81}"/>
              </a:ext>
            </a:extLst>
          </p:cNvPr>
          <p:cNvSpPr/>
          <p:nvPr userDrawn="1"/>
        </p:nvSpPr>
        <p:spPr>
          <a:xfrm rot="8689208">
            <a:off x="12695090" y="3912849"/>
            <a:ext cx="3328328" cy="571147"/>
          </a:xfrm>
          <a:prstGeom prst="parallelogram">
            <a:avLst>
              <a:gd name="adj" fmla="val 7021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40;p20">
            <a:extLst>
              <a:ext uri="{FF2B5EF4-FFF2-40B4-BE49-F238E27FC236}">
                <a16:creationId xmlns:a16="http://schemas.microsoft.com/office/drawing/2014/main" id="{D6FF2D2A-E3AA-47BA-A193-A90088D5CBFB}"/>
              </a:ext>
            </a:extLst>
          </p:cNvPr>
          <p:cNvSpPr/>
          <p:nvPr userDrawn="1"/>
        </p:nvSpPr>
        <p:spPr>
          <a:xfrm rot="8778896" flipH="1">
            <a:off x="8172275" y="324045"/>
            <a:ext cx="4759411" cy="68145"/>
          </a:xfrm>
          <a:prstGeom prst="rect">
            <a:avLst/>
          </a:prstGeom>
          <a:solidFill>
            <a:schemeClr val="accent2">
              <a:lumMod val="75000"/>
              <a:alpha val="803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41;p20">
            <a:extLst>
              <a:ext uri="{FF2B5EF4-FFF2-40B4-BE49-F238E27FC236}">
                <a16:creationId xmlns:a16="http://schemas.microsoft.com/office/drawing/2014/main" id="{D721CCE8-449D-46CC-B998-816B99391E03}"/>
              </a:ext>
            </a:extLst>
          </p:cNvPr>
          <p:cNvSpPr/>
          <p:nvPr userDrawn="1"/>
        </p:nvSpPr>
        <p:spPr>
          <a:xfrm rot="8778896" flipH="1">
            <a:off x="7715825" y="-990405"/>
            <a:ext cx="4759411" cy="68145"/>
          </a:xfrm>
          <a:prstGeom prst="rect">
            <a:avLst/>
          </a:prstGeom>
          <a:solidFill>
            <a:schemeClr val="accent2">
              <a:lumMod val="75000"/>
              <a:alpha val="803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42;p20">
            <a:extLst>
              <a:ext uri="{FF2B5EF4-FFF2-40B4-BE49-F238E27FC236}">
                <a16:creationId xmlns:a16="http://schemas.microsoft.com/office/drawing/2014/main" id="{EC820F2C-E088-44B1-BF90-32F27C6AE176}"/>
              </a:ext>
            </a:extLst>
          </p:cNvPr>
          <p:cNvSpPr/>
          <p:nvPr userDrawn="1"/>
        </p:nvSpPr>
        <p:spPr>
          <a:xfrm rot="8778896" flipH="1">
            <a:off x="10210625" y="1549520"/>
            <a:ext cx="4759411" cy="68145"/>
          </a:xfrm>
          <a:prstGeom prst="rect">
            <a:avLst/>
          </a:prstGeom>
          <a:solidFill>
            <a:schemeClr val="accent2">
              <a:lumMod val="75000"/>
              <a:alpha val="803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43;p20">
            <a:extLst>
              <a:ext uri="{FF2B5EF4-FFF2-40B4-BE49-F238E27FC236}">
                <a16:creationId xmlns:a16="http://schemas.microsoft.com/office/drawing/2014/main" id="{CF2090E6-8A58-48E2-A4AB-F3D4D052D75D}"/>
              </a:ext>
            </a:extLst>
          </p:cNvPr>
          <p:cNvSpPr/>
          <p:nvPr userDrawn="1"/>
        </p:nvSpPr>
        <p:spPr>
          <a:xfrm rot="8778896" flipH="1">
            <a:off x="10744025" y="2781495"/>
            <a:ext cx="4759411" cy="68145"/>
          </a:xfrm>
          <a:prstGeom prst="rect">
            <a:avLst/>
          </a:prstGeom>
          <a:solidFill>
            <a:schemeClr val="accent2">
              <a:lumMod val="75000"/>
              <a:alpha val="803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95;p11">
            <a:extLst>
              <a:ext uri="{FF2B5EF4-FFF2-40B4-BE49-F238E27FC236}">
                <a16:creationId xmlns:a16="http://schemas.microsoft.com/office/drawing/2014/main" id="{EA25BB10-390D-4FA8-B92D-14728B4083E0}"/>
              </a:ext>
            </a:extLst>
          </p:cNvPr>
          <p:cNvGrpSpPr/>
          <p:nvPr userDrawn="1"/>
        </p:nvGrpSpPr>
        <p:grpSpPr>
          <a:xfrm rot="-5400000">
            <a:off x="86039" y="699989"/>
            <a:ext cx="769490" cy="103466"/>
            <a:chOff x="684763" y="3506750"/>
            <a:chExt cx="3536825" cy="69000"/>
          </a:xfrm>
        </p:grpSpPr>
        <p:sp>
          <p:nvSpPr>
            <p:cNvPr id="25" name="Google Shape;96;p11">
              <a:extLst>
                <a:ext uri="{FF2B5EF4-FFF2-40B4-BE49-F238E27FC236}">
                  <a16:creationId xmlns:a16="http://schemas.microsoft.com/office/drawing/2014/main" id="{A8AACA65-5FBD-4702-820C-D640C217CF64}"/>
                </a:ext>
              </a:extLst>
            </p:cNvPr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1D3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97;p11">
              <a:extLst>
                <a:ext uri="{FF2B5EF4-FFF2-40B4-BE49-F238E27FC236}">
                  <a16:creationId xmlns:a16="http://schemas.microsoft.com/office/drawing/2014/main" id="{0E8D67FD-8ED7-4405-AD75-370CD43ED445}"/>
                </a:ext>
              </a:extLst>
            </p:cNvPr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1023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8;p11">
              <a:extLst>
                <a:ext uri="{FF2B5EF4-FFF2-40B4-BE49-F238E27FC236}">
                  <a16:creationId xmlns:a16="http://schemas.microsoft.com/office/drawing/2014/main" id="{E417E379-6F78-4E8A-88A7-D4DAB7598D39}"/>
                </a:ext>
              </a:extLst>
            </p:cNvPr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597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99;p11">
              <a:extLst>
                <a:ext uri="{FF2B5EF4-FFF2-40B4-BE49-F238E27FC236}">
                  <a16:creationId xmlns:a16="http://schemas.microsoft.com/office/drawing/2014/main" id="{7D227CC3-C962-463C-9E7E-DF7BA2E793C8}"/>
                </a:ext>
              </a:extLst>
            </p:cNvPr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2F5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9" name="Google Shape;401;p50">
            <a:extLst>
              <a:ext uri="{FF2B5EF4-FFF2-40B4-BE49-F238E27FC236}">
                <a16:creationId xmlns:a16="http://schemas.microsoft.com/office/drawing/2014/main" id="{2F925275-1D6B-4E2D-81D7-62C37481472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38302" y="366976"/>
            <a:ext cx="8460000" cy="7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algn="ctr">
              <a:defRPr sz="3800" cap="none" baseline="0">
                <a:solidFill>
                  <a:srgbClr val="10239E"/>
                </a:solidFill>
                <a:latin typeface="+mn-lt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Tiêu đề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5189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16D6E-201E-4047-854A-22C80E4F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5F6D-661C-4B58-86A0-D26B44A0BC78}" type="datetime1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FD218-D985-428A-9041-000E588E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65151-0545-453F-A60A-134DA192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Google Shape;134;p20">
            <a:extLst>
              <a:ext uri="{FF2B5EF4-FFF2-40B4-BE49-F238E27FC236}">
                <a16:creationId xmlns:a16="http://schemas.microsoft.com/office/drawing/2014/main" id="{B5355245-C1A5-44B4-94A1-16B637BFEFED}"/>
              </a:ext>
            </a:extLst>
          </p:cNvPr>
          <p:cNvSpPr/>
          <p:nvPr userDrawn="1"/>
        </p:nvSpPr>
        <p:spPr>
          <a:xfrm rot="8689208">
            <a:off x="8905670" y="196725"/>
            <a:ext cx="3328328" cy="571147"/>
          </a:xfrm>
          <a:prstGeom prst="parallelogram">
            <a:avLst>
              <a:gd name="adj" fmla="val 7021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35;p20">
            <a:extLst>
              <a:ext uri="{FF2B5EF4-FFF2-40B4-BE49-F238E27FC236}">
                <a16:creationId xmlns:a16="http://schemas.microsoft.com/office/drawing/2014/main" id="{AF0AE328-61D9-41E1-AB8C-9CBCC4DD1870}"/>
              </a:ext>
            </a:extLst>
          </p:cNvPr>
          <p:cNvSpPr/>
          <p:nvPr userDrawn="1"/>
        </p:nvSpPr>
        <p:spPr>
          <a:xfrm rot="8689207">
            <a:off x="8031855" y="620614"/>
            <a:ext cx="6221346" cy="571147"/>
          </a:xfrm>
          <a:prstGeom prst="parallelogram">
            <a:avLst>
              <a:gd name="adj" fmla="val 7021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6;p20">
            <a:extLst>
              <a:ext uri="{FF2B5EF4-FFF2-40B4-BE49-F238E27FC236}">
                <a16:creationId xmlns:a16="http://schemas.microsoft.com/office/drawing/2014/main" id="{7BADD2BA-B871-494B-8257-C4C716D0104F}"/>
              </a:ext>
            </a:extLst>
          </p:cNvPr>
          <p:cNvSpPr/>
          <p:nvPr userDrawn="1"/>
        </p:nvSpPr>
        <p:spPr>
          <a:xfrm rot="8689207">
            <a:off x="9574905" y="382414"/>
            <a:ext cx="6221346" cy="571147"/>
          </a:xfrm>
          <a:prstGeom prst="parallelogram">
            <a:avLst>
              <a:gd name="adj" fmla="val 7021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7;p20">
            <a:extLst>
              <a:ext uri="{FF2B5EF4-FFF2-40B4-BE49-F238E27FC236}">
                <a16:creationId xmlns:a16="http://schemas.microsoft.com/office/drawing/2014/main" id="{D65D7E1A-2FAC-487A-94D4-66DBEDDF840A}"/>
              </a:ext>
            </a:extLst>
          </p:cNvPr>
          <p:cNvSpPr/>
          <p:nvPr userDrawn="1"/>
        </p:nvSpPr>
        <p:spPr>
          <a:xfrm rot="8689207">
            <a:off x="9174855" y="1540039"/>
            <a:ext cx="6221346" cy="571147"/>
          </a:xfrm>
          <a:prstGeom prst="parallelogram">
            <a:avLst>
              <a:gd name="adj" fmla="val 7021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40;p20">
            <a:extLst>
              <a:ext uri="{FF2B5EF4-FFF2-40B4-BE49-F238E27FC236}">
                <a16:creationId xmlns:a16="http://schemas.microsoft.com/office/drawing/2014/main" id="{30D96581-CF85-4652-A77E-D04FB67EDEB1}"/>
              </a:ext>
            </a:extLst>
          </p:cNvPr>
          <p:cNvSpPr/>
          <p:nvPr userDrawn="1"/>
        </p:nvSpPr>
        <p:spPr>
          <a:xfrm rot="8778896" flipH="1">
            <a:off x="8172275" y="324045"/>
            <a:ext cx="4759411" cy="68145"/>
          </a:xfrm>
          <a:prstGeom prst="rect">
            <a:avLst/>
          </a:prstGeom>
          <a:solidFill>
            <a:schemeClr val="accent2">
              <a:lumMod val="75000"/>
              <a:alpha val="803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41;p20">
            <a:extLst>
              <a:ext uri="{FF2B5EF4-FFF2-40B4-BE49-F238E27FC236}">
                <a16:creationId xmlns:a16="http://schemas.microsoft.com/office/drawing/2014/main" id="{DE30A4B6-B347-4698-9E5C-3632B4DA8A7E}"/>
              </a:ext>
            </a:extLst>
          </p:cNvPr>
          <p:cNvSpPr/>
          <p:nvPr userDrawn="1"/>
        </p:nvSpPr>
        <p:spPr>
          <a:xfrm rot="8778896" flipH="1">
            <a:off x="7715825" y="-990405"/>
            <a:ext cx="4759411" cy="68145"/>
          </a:xfrm>
          <a:prstGeom prst="rect">
            <a:avLst/>
          </a:prstGeom>
          <a:solidFill>
            <a:schemeClr val="accent2">
              <a:lumMod val="75000"/>
              <a:alpha val="803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42;p20">
            <a:extLst>
              <a:ext uri="{FF2B5EF4-FFF2-40B4-BE49-F238E27FC236}">
                <a16:creationId xmlns:a16="http://schemas.microsoft.com/office/drawing/2014/main" id="{75E2DA69-D5BD-4F55-A895-D5CF51A60A6F}"/>
              </a:ext>
            </a:extLst>
          </p:cNvPr>
          <p:cNvSpPr/>
          <p:nvPr userDrawn="1"/>
        </p:nvSpPr>
        <p:spPr>
          <a:xfrm rot="8778896" flipH="1">
            <a:off x="10210625" y="1549520"/>
            <a:ext cx="4759411" cy="68145"/>
          </a:xfrm>
          <a:prstGeom prst="rect">
            <a:avLst/>
          </a:prstGeom>
          <a:solidFill>
            <a:schemeClr val="accent2">
              <a:lumMod val="75000"/>
              <a:alpha val="803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43;p20">
            <a:extLst>
              <a:ext uri="{FF2B5EF4-FFF2-40B4-BE49-F238E27FC236}">
                <a16:creationId xmlns:a16="http://schemas.microsoft.com/office/drawing/2014/main" id="{5CC9DDDB-6ECE-4BFE-AAC8-9D9957F9F07A}"/>
              </a:ext>
            </a:extLst>
          </p:cNvPr>
          <p:cNvSpPr/>
          <p:nvPr userDrawn="1"/>
        </p:nvSpPr>
        <p:spPr>
          <a:xfrm rot="8778896" flipH="1">
            <a:off x="10744025" y="2781495"/>
            <a:ext cx="4759411" cy="68145"/>
          </a:xfrm>
          <a:prstGeom prst="rect">
            <a:avLst/>
          </a:prstGeom>
          <a:solidFill>
            <a:schemeClr val="accent2">
              <a:lumMod val="75000"/>
              <a:alpha val="803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0656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77DD-D588-4E1C-896B-05482EF0233A}" type="datetime1">
              <a:rPr lang="en-US" smtClean="0"/>
              <a:t>8/4/2020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EF5F6D-661C-4B58-86A0-D26B44A0BC78}" type="datetime1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7" r:id="rId3"/>
    <p:sldLayoutId id="2147483705" r:id="rId4"/>
    <p:sldLayoutId id="2147483708" r:id="rId5"/>
    <p:sldLayoutId id="2147483704" r:id="rId6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accent2">
                <a:lumMod val="5000"/>
                <a:lumOff val="95000"/>
                <a:alpha val="97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802BE5F-951C-41EA-A3F3-98C2F2E84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4" y="391800"/>
            <a:ext cx="3288484" cy="14132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F7F75D-DCBE-43F7-AD26-BB743A6FDF84}"/>
              </a:ext>
            </a:extLst>
          </p:cNvPr>
          <p:cNvSpPr txBox="1"/>
          <p:nvPr/>
        </p:nvSpPr>
        <p:spPr>
          <a:xfrm>
            <a:off x="6322504" y="257420"/>
            <a:ext cx="5824756" cy="142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</a:t>
            </a:r>
            <a:r>
              <a:rPr lang="vi-VN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ỜNG ĐẠI HỌC KHOA HỌC TỰ NHIÊN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KHOA CÔNG NGHỆ THÔNG TIN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 MÔN CÔNG NGHỆ PHẦN MỀM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29A1F-EAE3-4FFB-9068-F6F71028FDA1}"/>
              </a:ext>
            </a:extLst>
          </p:cNvPr>
          <p:cNvSpPr txBox="1"/>
          <p:nvPr/>
        </p:nvSpPr>
        <p:spPr>
          <a:xfrm>
            <a:off x="581635" y="4983305"/>
            <a:ext cx="50697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b="1" noProof="1">
                <a:latin typeface="Segoe UI" panose="020B0502040204020203" pitchFamily="34" charset="0"/>
                <a:cs typeface="Segoe UI" panose="020B0502040204020203" pitchFamily="34" charset="0"/>
              </a:rPr>
              <a:t>Nhóm sinh viên thực hiện</a:t>
            </a:r>
            <a:r>
              <a:rPr lang="vi-VN" sz="2400" noProof="1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noProof="1">
                <a:latin typeface="Segoe UI" panose="020B0502040204020203" pitchFamily="34" charset="0"/>
                <a:cs typeface="Segoe UI" panose="020B0502040204020203" pitchFamily="34" charset="0"/>
              </a:rPr>
              <a:t>Trần Thanh Tịnh – 1612704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vi-VN" sz="2400" noProof="1">
                <a:latin typeface="Segoe UI" panose="020B0502040204020203" pitchFamily="34" charset="0"/>
                <a:cs typeface="Segoe UI" panose="020B0502040204020203" pitchFamily="34" charset="0"/>
              </a:rPr>
              <a:t>Trần Khánh Linh – 1612339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9718F-CBC4-4F63-9B17-8F46003035B1}"/>
              </a:ext>
            </a:extLst>
          </p:cNvPr>
          <p:cNvSpPr txBox="1"/>
          <p:nvPr/>
        </p:nvSpPr>
        <p:spPr>
          <a:xfrm>
            <a:off x="8306500" y="5243526"/>
            <a:ext cx="3345809" cy="113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h</a:t>
            </a:r>
            <a:r>
              <a:rPr lang="vi-V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ớng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TS.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Huy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Biên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20D45B-AE54-44FB-A3A6-458A75F1101E}"/>
              </a:ext>
            </a:extLst>
          </p:cNvPr>
          <p:cNvSpPr txBox="1"/>
          <p:nvPr/>
        </p:nvSpPr>
        <p:spPr>
          <a:xfrm>
            <a:off x="1075188" y="3557911"/>
            <a:ext cx="99577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Đề tài: </a:t>
            </a:r>
            <a:r>
              <a:rPr lang="en-US" sz="3400" b="1" dirty="0">
                <a:solidFill>
                  <a:srgbClr val="00206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XÂY DỰNG HỆ THỐNG CUNG CẤP </a:t>
            </a:r>
          </a:p>
          <a:p>
            <a:pPr algn="ctr"/>
            <a:r>
              <a:rPr lang="en-US" sz="3400" b="1" dirty="0">
                <a:solidFill>
                  <a:srgbClr val="00206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DỊCH VỤ NHẬN DẠNG ÂM THANH TIẾNG VIỆT</a:t>
            </a:r>
            <a:endParaRPr lang="en-US" sz="3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6C7E63-D44B-4586-9FB3-B1E981294A86}"/>
              </a:ext>
            </a:extLst>
          </p:cNvPr>
          <p:cNvSpPr txBox="1"/>
          <p:nvPr/>
        </p:nvSpPr>
        <p:spPr>
          <a:xfrm>
            <a:off x="539690" y="2224266"/>
            <a:ext cx="1102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KHÓA LUẬN TỐT NGHIỆP CỬ NHÂN CNTT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907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4AC855-0987-4E5F-990E-BEAFFCF2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5A2F5F-9ECB-49DF-BAAA-A50885D0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Domain Driven Design (DDD)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B78C9A-14AB-4044-B599-687E7F52D60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C9F0D3DD-5740-45A5-BDAC-1ED5BCAF72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92310" y="1608685"/>
            <a:ext cx="5703690" cy="4580236"/>
          </a:xfrm>
          <a:prstGeom prst="rect">
            <a:avLst/>
          </a:prstGeom>
          <a:noFill/>
        </p:spPr>
      </p:pic>
      <p:pic>
        <p:nvPicPr>
          <p:cNvPr id="8" name="Picture 4" descr="Package structure in a Domain Driven Design project – Evaluate ...">
            <a:extLst>
              <a:ext uri="{FF2B5EF4-FFF2-40B4-BE49-F238E27FC236}">
                <a16:creationId xmlns:a16="http://schemas.microsoft.com/office/drawing/2014/main" id="{324FCB4E-77F7-4191-8D9E-389B0BD48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992" y="1632647"/>
            <a:ext cx="43148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82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63708D-65B7-4D01-8178-3A37630FE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0D84D7-2F4B-45CA-B526-652BED65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006C88-A717-487B-8B1C-C85A2D9A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Mẫu</a:t>
            </a:r>
            <a:r>
              <a:rPr lang="en-US" dirty="0"/>
              <a:t> Command Query Responsibility Segregation (CQRS)</a:t>
            </a:r>
            <a:br>
              <a:rPr lang="en-US" dirty="0">
                <a:ea typeface="Trebuchet MS"/>
                <a:cs typeface="Trebuchet MS"/>
                <a:sym typeface="Trebuchet MS"/>
              </a:rPr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F4FFE7-AFFB-40FB-B58A-6B32D98E76E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3ECF0023-08C7-40B4-8A3A-8A335C357E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3502" y="1746301"/>
            <a:ext cx="9144996" cy="48373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567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0E83CD-AE21-47D6-9730-FA1CECC8A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954D2-82B9-416D-A455-64B0FB60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805373-4E8D-49AA-8420-2B5E4A08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Event Sourcing (ES)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E2B0A30-75B2-4B65-8E65-D41BAC09C6A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FC68E374-F9AE-40BE-88CB-9CA0207479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1170" y="1177411"/>
            <a:ext cx="11769659" cy="551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4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9228B0-7C3B-4152-B2D2-FA1BC69F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65F970-3685-4F4A-912E-39BC0C77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906134-433E-4683-B52D-885A5C9389CB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871DDF4-FD2F-48B4-A586-EC2063F3EC0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66" y="1046100"/>
            <a:ext cx="7241534" cy="576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17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7F934F-DDA2-447E-9B1D-FEBB3F7E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2FDB0D-8BAF-4C45-B6C0-71DE4083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47D9952-C7E9-41C3-A18A-867E6B7CB3E1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9" name="9e5e9f80-f70a-4367-865a-f6aeb24cb493">
            <a:extLst>
              <a:ext uri="{FF2B5EF4-FFF2-40B4-BE49-F238E27FC236}">
                <a16:creationId xmlns:a16="http://schemas.microsoft.com/office/drawing/2014/main" id="{8833188D-0867-4C99-9666-47FA2B191E26}"/>
              </a:ext>
            </a:extLst>
          </p:cNvPr>
          <p:cNvGrpSpPr>
            <a:grpSpLocks noChangeAspect="1"/>
          </p:cNvGrpSpPr>
          <p:nvPr/>
        </p:nvGrpSpPr>
        <p:grpSpPr>
          <a:xfrm>
            <a:off x="111998" y="1420837"/>
            <a:ext cx="5961254" cy="5162843"/>
            <a:chOff x="1618722" y="1340768"/>
            <a:chExt cx="8917980" cy="4196215"/>
          </a:xfrm>
        </p:grpSpPr>
        <p:grpSp>
          <p:nvGrpSpPr>
            <p:cNvPr id="60" name="Group 53">
              <a:extLst>
                <a:ext uri="{FF2B5EF4-FFF2-40B4-BE49-F238E27FC236}">
                  <a16:creationId xmlns:a16="http://schemas.microsoft.com/office/drawing/2014/main" id="{93F06225-7373-4828-9665-6320AAA9A33A}"/>
                </a:ext>
              </a:extLst>
            </p:cNvPr>
            <p:cNvGrpSpPr/>
            <p:nvPr/>
          </p:nvGrpSpPr>
          <p:grpSpPr>
            <a:xfrm>
              <a:off x="1715450" y="1718498"/>
              <a:ext cx="8737857" cy="3386874"/>
              <a:chOff x="-2130469" y="1991215"/>
              <a:chExt cx="8275491" cy="3386874"/>
            </a:xfrm>
          </p:grpSpPr>
          <p:cxnSp>
            <p:nvCxnSpPr>
              <p:cNvPr id="71" name="Straight Connector 94">
                <a:extLst>
                  <a:ext uri="{FF2B5EF4-FFF2-40B4-BE49-F238E27FC236}">
                    <a16:creationId xmlns:a16="http://schemas.microsoft.com/office/drawing/2014/main" id="{3A17392F-FEEA-4C84-9119-127679C44BA3}"/>
                  </a:ext>
                </a:extLst>
              </p:cNvPr>
              <p:cNvCxnSpPr>
                <a:endCxn id="74" idx="0"/>
              </p:cNvCxnSpPr>
              <p:nvPr/>
            </p:nvCxnSpPr>
            <p:spPr>
              <a:xfrm>
                <a:off x="3320122" y="1991215"/>
                <a:ext cx="2048447" cy="29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95">
                <a:extLst>
                  <a:ext uri="{FF2B5EF4-FFF2-40B4-BE49-F238E27FC236}">
                    <a16:creationId xmlns:a16="http://schemas.microsoft.com/office/drawing/2014/main" id="{7FE94C43-EABF-4A76-9B98-EEE121065B6E}"/>
                  </a:ext>
                </a:extLst>
              </p:cNvPr>
              <p:cNvCxnSpPr>
                <a:stCxn id="75" idx="0"/>
              </p:cNvCxnSpPr>
              <p:nvPr/>
            </p:nvCxnSpPr>
            <p:spPr>
              <a:xfrm flipV="1">
                <a:off x="-1283761" y="3684651"/>
                <a:ext cx="6579744" cy="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96">
                <a:extLst>
                  <a:ext uri="{FF2B5EF4-FFF2-40B4-BE49-F238E27FC236}">
                    <a16:creationId xmlns:a16="http://schemas.microsoft.com/office/drawing/2014/main" id="{CEC1ED67-50B5-4BC7-B708-36FC41BB86DB}"/>
                  </a:ext>
                </a:extLst>
              </p:cNvPr>
              <p:cNvCxnSpPr>
                <a:stCxn id="75" idx="2"/>
              </p:cNvCxnSpPr>
              <p:nvPr/>
            </p:nvCxnSpPr>
            <p:spPr>
              <a:xfrm flipV="1">
                <a:off x="-1267052" y="5377923"/>
                <a:ext cx="3813493" cy="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Arc 97">
                <a:extLst>
                  <a:ext uri="{FF2B5EF4-FFF2-40B4-BE49-F238E27FC236}">
                    <a16:creationId xmlns:a16="http://schemas.microsoft.com/office/drawing/2014/main" id="{BB610D62-9FC5-435E-92B9-6FA455EF50AC}"/>
                  </a:ext>
                </a:extLst>
              </p:cNvPr>
              <p:cNvSpPr/>
              <p:nvPr/>
            </p:nvSpPr>
            <p:spPr>
              <a:xfrm>
                <a:off x="4451606" y="1991215"/>
                <a:ext cx="1693416" cy="1693416"/>
              </a:xfrm>
              <a:prstGeom prst="arc">
                <a:avLst>
                  <a:gd name="adj1" fmla="val 16401854"/>
                  <a:gd name="adj2" fmla="val 5467845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sz="2200" b="1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75" name="Arc 98">
                <a:extLst>
                  <a:ext uri="{FF2B5EF4-FFF2-40B4-BE49-F238E27FC236}">
                    <a16:creationId xmlns:a16="http://schemas.microsoft.com/office/drawing/2014/main" id="{57432C90-8120-450C-B149-A73FE45FF589}"/>
                  </a:ext>
                </a:extLst>
              </p:cNvPr>
              <p:cNvSpPr/>
              <p:nvPr/>
            </p:nvSpPr>
            <p:spPr>
              <a:xfrm flipH="1">
                <a:off x="-2130469" y="3684652"/>
                <a:ext cx="1693417" cy="1693437"/>
              </a:xfrm>
              <a:prstGeom prst="arc">
                <a:avLst>
                  <a:gd name="adj1" fmla="val 16200000"/>
                  <a:gd name="adj2" fmla="val 5467845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sz="2200" b="1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1" name="Isosceles Triangle 64">
              <a:extLst>
                <a:ext uri="{FF2B5EF4-FFF2-40B4-BE49-F238E27FC236}">
                  <a16:creationId xmlns:a16="http://schemas.microsoft.com/office/drawing/2014/main" id="{C03A37A7-2CC2-4DB1-A43A-AF7CCEF5B9A9}"/>
                </a:ext>
              </a:extLst>
            </p:cNvPr>
            <p:cNvSpPr/>
            <p:nvPr/>
          </p:nvSpPr>
          <p:spPr>
            <a:xfrm rot="5400000">
              <a:off x="8808761" y="1622102"/>
              <a:ext cx="226831" cy="195545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200" b="1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2" name="Isosceles Triangle 65">
              <a:extLst>
                <a:ext uri="{FF2B5EF4-FFF2-40B4-BE49-F238E27FC236}">
                  <a16:creationId xmlns:a16="http://schemas.microsoft.com/office/drawing/2014/main" id="{BEE69F34-49CE-4D30-8570-82A6D9F64119}"/>
                </a:ext>
              </a:extLst>
            </p:cNvPr>
            <p:cNvSpPr/>
            <p:nvPr/>
          </p:nvSpPr>
          <p:spPr>
            <a:xfrm rot="16200000" flipH="1">
              <a:off x="6044619" y="3308472"/>
              <a:ext cx="226831" cy="19554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200" b="1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Isosceles Triangle 66">
              <a:extLst>
                <a:ext uri="{FF2B5EF4-FFF2-40B4-BE49-F238E27FC236}">
                  <a16:creationId xmlns:a16="http://schemas.microsoft.com/office/drawing/2014/main" id="{EB110075-0C58-43FB-8A88-AE194ECE3972}"/>
                </a:ext>
              </a:extLst>
            </p:cNvPr>
            <p:cNvSpPr/>
            <p:nvPr/>
          </p:nvSpPr>
          <p:spPr>
            <a:xfrm rot="5400000">
              <a:off x="6044619" y="4999704"/>
              <a:ext cx="226831" cy="195545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200" b="1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4" name="Isosceles Triangle 67">
              <a:extLst>
                <a:ext uri="{FF2B5EF4-FFF2-40B4-BE49-F238E27FC236}">
                  <a16:creationId xmlns:a16="http://schemas.microsoft.com/office/drawing/2014/main" id="{09725AC0-6E4F-4546-A44F-CE4D1A25008D}"/>
                </a:ext>
              </a:extLst>
            </p:cNvPr>
            <p:cNvSpPr/>
            <p:nvPr/>
          </p:nvSpPr>
          <p:spPr>
            <a:xfrm rot="10800000">
              <a:off x="10309871" y="2590831"/>
              <a:ext cx="226831" cy="19554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200" b="1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5" name="Isosceles Triangle 68">
              <a:extLst>
                <a:ext uri="{FF2B5EF4-FFF2-40B4-BE49-F238E27FC236}">
                  <a16:creationId xmlns:a16="http://schemas.microsoft.com/office/drawing/2014/main" id="{FFF6F842-1917-40E7-8E54-186FB5605CE0}"/>
                </a:ext>
              </a:extLst>
            </p:cNvPr>
            <p:cNvSpPr/>
            <p:nvPr/>
          </p:nvSpPr>
          <p:spPr>
            <a:xfrm rot="10800000">
              <a:off x="1618722" y="4406453"/>
              <a:ext cx="226831" cy="19554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200" b="1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Rectangle: Rounded Corners 54">
              <a:extLst>
                <a:ext uri="{FF2B5EF4-FFF2-40B4-BE49-F238E27FC236}">
                  <a16:creationId xmlns:a16="http://schemas.microsoft.com/office/drawing/2014/main" id="{4E80A0C1-DD18-4687-919A-932204FD7B50}"/>
                </a:ext>
              </a:extLst>
            </p:cNvPr>
            <p:cNvSpPr/>
            <p:nvPr/>
          </p:nvSpPr>
          <p:spPr>
            <a:xfrm>
              <a:off x="4688982" y="1340768"/>
              <a:ext cx="3349141" cy="80685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200" b="1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7" name="Rectangle: Rounded Corners 100">
              <a:extLst>
                <a:ext uri="{FF2B5EF4-FFF2-40B4-BE49-F238E27FC236}">
                  <a16:creationId xmlns:a16="http://schemas.microsoft.com/office/drawing/2014/main" id="{11E61269-EF8C-4011-801F-EB370817FAA6}"/>
                </a:ext>
              </a:extLst>
            </p:cNvPr>
            <p:cNvSpPr/>
            <p:nvPr/>
          </p:nvSpPr>
          <p:spPr>
            <a:xfrm>
              <a:off x="2522008" y="2980324"/>
              <a:ext cx="3349141" cy="8068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200" b="1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8" name="Rectangle: Rounded Corners 103">
              <a:extLst>
                <a:ext uri="{FF2B5EF4-FFF2-40B4-BE49-F238E27FC236}">
                  <a16:creationId xmlns:a16="http://schemas.microsoft.com/office/drawing/2014/main" id="{3ABDF5B3-0F8D-41A8-BB5A-B2DA688076C0}"/>
                </a:ext>
              </a:extLst>
            </p:cNvPr>
            <p:cNvSpPr/>
            <p:nvPr/>
          </p:nvSpPr>
          <p:spPr>
            <a:xfrm>
              <a:off x="2522008" y="4730132"/>
              <a:ext cx="3349141" cy="80685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200" b="1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9" name="Rectangle: Rounded Corners 101">
              <a:extLst>
                <a:ext uri="{FF2B5EF4-FFF2-40B4-BE49-F238E27FC236}">
                  <a16:creationId xmlns:a16="http://schemas.microsoft.com/office/drawing/2014/main" id="{C23BDAAC-79E9-42AC-821C-A32A66AF281B}"/>
                </a:ext>
              </a:extLst>
            </p:cNvPr>
            <p:cNvSpPr/>
            <p:nvPr/>
          </p:nvSpPr>
          <p:spPr>
            <a:xfrm>
              <a:off x="6519751" y="2980324"/>
              <a:ext cx="3349141" cy="80685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200" b="1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0" name="Rectangle: Rounded Corners 106">
              <a:extLst>
                <a:ext uri="{FF2B5EF4-FFF2-40B4-BE49-F238E27FC236}">
                  <a16:creationId xmlns:a16="http://schemas.microsoft.com/office/drawing/2014/main" id="{C0130922-9E6D-4330-86AA-31B19E3126A9}"/>
                </a:ext>
              </a:extLst>
            </p:cNvPr>
            <p:cNvSpPr/>
            <p:nvPr/>
          </p:nvSpPr>
          <p:spPr>
            <a:xfrm>
              <a:off x="6519750" y="4730132"/>
              <a:ext cx="4016952" cy="80685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2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76" name="矩形 49">
            <a:extLst>
              <a:ext uri="{FF2B5EF4-FFF2-40B4-BE49-F238E27FC236}">
                <a16:creationId xmlns:a16="http://schemas.microsoft.com/office/drawing/2014/main" id="{4FB2E289-F9FD-4A94-9A69-FD4A71BDF6F4}"/>
              </a:ext>
            </a:extLst>
          </p:cNvPr>
          <p:cNvSpPr/>
          <p:nvPr/>
        </p:nvSpPr>
        <p:spPr>
          <a:xfrm>
            <a:off x="1302783" y="3494284"/>
            <a:ext cx="1194041" cy="8778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PUBLISH EVENTS</a:t>
            </a:r>
            <a:endParaRPr lang="zh-CN" altLang="en-US" sz="2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矩形 51">
            <a:extLst>
              <a:ext uri="{FF2B5EF4-FFF2-40B4-BE49-F238E27FC236}">
                <a16:creationId xmlns:a16="http://schemas.microsoft.com/office/drawing/2014/main" id="{D8EBD502-01F5-46FD-9392-B22443504973}"/>
              </a:ext>
            </a:extLst>
          </p:cNvPr>
          <p:cNvSpPr/>
          <p:nvPr/>
        </p:nvSpPr>
        <p:spPr>
          <a:xfrm>
            <a:off x="3734607" y="3491300"/>
            <a:ext cx="1630152" cy="8778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COMMAND HANDLERS</a:t>
            </a:r>
            <a:endParaRPr lang="zh-CN" altLang="en-US" sz="2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矩形 52">
            <a:extLst>
              <a:ext uri="{FF2B5EF4-FFF2-40B4-BE49-F238E27FC236}">
                <a16:creationId xmlns:a16="http://schemas.microsoft.com/office/drawing/2014/main" id="{62714B84-BE56-4F36-AAC1-9E8513350C55}"/>
              </a:ext>
            </a:extLst>
          </p:cNvPr>
          <p:cNvSpPr/>
          <p:nvPr/>
        </p:nvSpPr>
        <p:spPr>
          <a:xfrm>
            <a:off x="1173215" y="5613220"/>
            <a:ext cx="1453176" cy="8778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EVENT HANDLERS</a:t>
            </a:r>
            <a:endParaRPr lang="zh-CN" altLang="en-US" sz="2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矩形 53">
            <a:extLst>
              <a:ext uri="{FF2B5EF4-FFF2-40B4-BE49-F238E27FC236}">
                <a16:creationId xmlns:a16="http://schemas.microsoft.com/office/drawing/2014/main" id="{E15F8719-1C59-433D-9D69-1C386CB81AFD}"/>
              </a:ext>
            </a:extLst>
          </p:cNvPr>
          <p:cNvSpPr/>
          <p:nvPr/>
        </p:nvSpPr>
        <p:spPr>
          <a:xfrm>
            <a:off x="3519518" y="5597720"/>
            <a:ext cx="2605546" cy="8778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DENORMALIZING AND STORING DATA</a:t>
            </a:r>
            <a:endParaRPr lang="zh-CN" altLang="en-US" sz="2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矩形 54">
            <a:extLst>
              <a:ext uri="{FF2B5EF4-FFF2-40B4-BE49-F238E27FC236}">
                <a16:creationId xmlns:a16="http://schemas.microsoft.com/office/drawing/2014/main" id="{80A7C639-0D0B-483A-8625-B2283E6A508D}"/>
              </a:ext>
            </a:extLst>
          </p:cNvPr>
          <p:cNvSpPr/>
          <p:nvPr/>
        </p:nvSpPr>
        <p:spPr>
          <a:xfrm>
            <a:off x="2393505" y="1658162"/>
            <a:ext cx="1780379" cy="47153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chemeClr val="bg1"/>
                </a:solidFill>
                <a:latin typeface="Calibri" panose="020F0502020204030204" pitchFamily="34" charset="0"/>
                <a:ea typeface="时尚中黑简体" panose="01010104010101010101" pitchFamily="2" charset="-122"/>
              </a:rPr>
              <a:t>COMMANDS</a:t>
            </a:r>
            <a:endParaRPr lang="zh-CN" altLang="en-US" sz="2200" b="1" dirty="0">
              <a:solidFill>
                <a:schemeClr val="bg1"/>
              </a:solidFill>
              <a:latin typeface="Calibri" panose="020F0502020204030204" pitchFamily="34" charset="0"/>
              <a:ea typeface="时尚中黑简体" panose="01010104010101010101" pitchFamily="2" charset="-122"/>
            </a:endParaRPr>
          </a:p>
        </p:txBody>
      </p:sp>
      <p:pic>
        <p:nvPicPr>
          <p:cNvPr id="85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CF3665-2307-4EBD-BFC1-95D9EE860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311" y="329051"/>
            <a:ext cx="5934307" cy="61021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073C84-2E95-4CBD-A28B-BBB42F21AF87}"/>
              </a:ext>
            </a:extLst>
          </p:cNvPr>
          <p:cNvSpPr txBox="1"/>
          <p:nvPr/>
        </p:nvSpPr>
        <p:spPr>
          <a:xfrm>
            <a:off x="1926741" y="2416289"/>
            <a:ext cx="27139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CreateUserCommand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961A3-E50D-4C40-9601-8CB6772C2D3D}"/>
              </a:ext>
            </a:extLst>
          </p:cNvPr>
          <p:cNvSpPr txBox="1"/>
          <p:nvPr/>
        </p:nvSpPr>
        <p:spPr>
          <a:xfrm>
            <a:off x="661283" y="4414271"/>
            <a:ext cx="2347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UserCreatedEvent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F595F-837A-476D-9FEB-BD2719407F1E}"/>
              </a:ext>
            </a:extLst>
          </p:cNvPr>
          <p:cNvSpPr txBox="1"/>
          <p:nvPr/>
        </p:nvSpPr>
        <p:spPr>
          <a:xfrm>
            <a:off x="269979" y="4437617"/>
            <a:ext cx="3259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UserCreatedSuccessEvent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en-US" sz="2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UserCreatedFailedEvent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72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79" grpId="0"/>
      <p:bldP spid="80" grpId="0"/>
      <p:bldP spid="2" grpId="0"/>
      <p:bldP spid="6" grpId="0"/>
      <p:bldP spid="6" grpId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828CC-865F-4B1C-9FDB-D3C323F7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F6C176-90B6-4FB2-A417-A0950960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302" y="366976"/>
            <a:ext cx="10386380" cy="769491"/>
          </a:xfrm>
        </p:spPr>
        <p:txBody>
          <a:bodyPr/>
          <a:lstStyle/>
          <a:p>
            <a:pPr algn="l"/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–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AKF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FB31415-78F0-40AA-88CE-AF5A263F5D5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 descr="Microservices Design Guide 👨‍🏫. Everyone has heard about ...">
            <a:extLst>
              <a:ext uri="{FF2B5EF4-FFF2-40B4-BE49-F238E27FC236}">
                <a16:creationId xmlns:a16="http://schemas.microsoft.com/office/drawing/2014/main" id="{F3346588-5C8B-4FB3-95D2-E611BA0D7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478" y="1136467"/>
            <a:ext cx="7464935" cy="559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55;p33">
            <a:extLst>
              <a:ext uri="{FF2B5EF4-FFF2-40B4-BE49-F238E27FC236}">
                <a16:creationId xmlns:a16="http://schemas.microsoft.com/office/drawing/2014/main" id="{A34C702C-C46F-428C-A3BF-2EC5DB1414E0}"/>
              </a:ext>
            </a:extLst>
          </p:cNvPr>
          <p:cNvSpPr/>
          <p:nvPr/>
        </p:nvSpPr>
        <p:spPr>
          <a:xfrm>
            <a:off x="7175831" y="1397748"/>
            <a:ext cx="4733285" cy="1222621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2500" b="1" dirty="0">
                <a:ea typeface="Trebuchet MS"/>
                <a:cs typeface="Trebuchet MS"/>
                <a:sym typeface="Trebuchet MS"/>
              </a:rPr>
              <a:t>TRỤC X: </a:t>
            </a:r>
            <a:r>
              <a:rPr lang="en-GB" sz="2500" dirty="0" err="1">
                <a:ea typeface="Trebuchet MS"/>
                <a:cs typeface="Trebuchet MS"/>
                <a:sym typeface="Trebuchet MS"/>
              </a:rPr>
              <a:t>chạy</a:t>
            </a:r>
            <a:r>
              <a:rPr lang="en-GB" sz="2500" dirty="0">
                <a:ea typeface="Trebuchet MS"/>
                <a:cs typeface="Trebuchet MS"/>
                <a:sym typeface="Trebuchet MS"/>
              </a:rPr>
              <a:t> N </a:t>
            </a:r>
            <a:r>
              <a:rPr lang="en-GB" sz="2500" dirty="0" err="1">
                <a:ea typeface="Trebuchet MS"/>
                <a:cs typeface="Trebuchet MS"/>
                <a:sym typeface="Trebuchet MS"/>
              </a:rPr>
              <a:t>thực</a:t>
            </a:r>
            <a:r>
              <a:rPr lang="en-GB" sz="2500" dirty="0">
                <a:ea typeface="Trebuchet MS"/>
                <a:cs typeface="Trebuchet MS"/>
                <a:sym typeface="Trebuchet MS"/>
              </a:rPr>
              <a:t> </a:t>
            </a:r>
            <a:r>
              <a:rPr lang="en-GB" sz="2500" dirty="0" err="1">
                <a:ea typeface="Trebuchet MS"/>
                <a:cs typeface="Trebuchet MS"/>
                <a:sym typeface="Trebuchet MS"/>
              </a:rPr>
              <a:t>thể</a:t>
            </a:r>
            <a:r>
              <a:rPr lang="en-GB" sz="2500" dirty="0">
                <a:ea typeface="Trebuchet MS"/>
                <a:cs typeface="Trebuchet MS"/>
                <a:sym typeface="Trebuchet MS"/>
              </a:rPr>
              <a:t> </a:t>
            </a:r>
            <a:r>
              <a:rPr lang="en-GB" sz="2500" dirty="0" err="1">
                <a:ea typeface="Trebuchet MS"/>
                <a:cs typeface="Trebuchet MS"/>
                <a:sym typeface="Trebuchet MS"/>
              </a:rPr>
              <a:t>giống</a:t>
            </a:r>
            <a:r>
              <a:rPr lang="en-GB" sz="2500" dirty="0">
                <a:ea typeface="Trebuchet MS"/>
                <a:cs typeface="Trebuchet MS"/>
                <a:sym typeface="Trebuchet MS"/>
              </a:rPr>
              <a:t> </a:t>
            </a:r>
            <a:r>
              <a:rPr lang="en-GB" sz="2500" dirty="0" err="1">
                <a:ea typeface="Trebuchet MS"/>
                <a:cs typeface="Trebuchet MS"/>
                <a:sym typeface="Trebuchet MS"/>
              </a:rPr>
              <a:t>nhau</a:t>
            </a:r>
            <a:r>
              <a:rPr lang="en-GB" sz="2500" dirty="0">
                <a:ea typeface="Trebuchet MS"/>
                <a:cs typeface="Trebuchet MS"/>
                <a:sym typeface="Trebuchet MS"/>
              </a:rPr>
              <a:t> </a:t>
            </a:r>
            <a:r>
              <a:rPr lang="en-GB" sz="2500" dirty="0" err="1">
                <a:ea typeface="Trebuchet MS"/>
                <a:cs typeface="Trebuchet MS"/>
                <a:sym typeface="Trebuchet MS"/>
              </a:rPr>
              <a:t>sau</a:t>
            </a:r>
            <a:r>
              <a:rPr lang="en-GB" sz="2500" dirty="0">
                <a:ea typeface="Trebuchet MS"/>
                <a:cs typeface="Trebuchet MS"/>
                <a:sym typeface="Trebuchet MS"/>
              </a:rPr>
              <a:t> </a:t>
            </a:r>
            <a:r>
              <a:rPr lang="en-GB" sz="2500" dirty="0" err="1">
                <a:ea typeface="Trebuchet MS"/>
                <a:cs typeface="Trebuchet MS"/>
                <a:sym typeface="Trebuchet MS"/>
              </a:rPr>
              <a:t>bộ</a:t>
            </a:r>
            <a:r>
              <a:rPr lang="en-GB" sz="2500" dirty="0">
                <a:ea typeface="Trebuchet MS"/>
                <a:cs typeface="Trebuchet MS"/>
                <a:sym typeface="Trebuchet MS"/>
              </a:rPr>
              <a:t> </a:t>
            </a:r>
            <a:r>
              <a:rPr lang="en-GB" sz="2500" dirty="0" err="1">
                <a:ea typeface="Trebuchet MS"/>
                <a:cs typeface="Trebuchet MS"/>
                <a:sym typeface="Trebuchet MS"/>
              </a:rPr>
              <a:t>cân</a:t>
            </a:r>
            <a:r>
              <a:rPr lang="en-GB" sz="2500" dirty="0">
                <a:ea typeface="Trebuchet MS"/>
                <a:cs typeface="Trebuchet MS"/>
                <a:sym typeface="Trebuchet MS"/>
              </a:rPr>
              <a:t> </a:t>
            </a:r>
            <a:r>
              <a:rPr lang="en-GB" sz="2500" dirty="0" err="1">
                <a:ea typeface="Trebuchet MS"/>
                <a:cs typeface="Trebuchet MS"/>
                <a:sym typeface="Trebuchet MS"/>
              </a:rPr>
              <a:t>bằng</a:t>
            </a:r>
            <a:r>
              <a:rPr lang="en-GB" sz="2500" dirty="0">
                <a:ea typeface="Trebuchet MS"/>
                <a:cs typeface="Trebuchet MS"/>
                <a:sym typeface="Trebuchet MS"/>
              </a:rPr>
              <a:t> </a:t>
            </a:r>
            <a:r>
              <a:rPr lang="en-GB" sz="2500" dirty="0" err="1">
                <a:ea typeface="Trebuchet MS"/>
                <a:cs typeface="Trebuchet MS"/>
                <a:sym typeface="Trebuchet MS"/>
              </a:rPr>
              <a:t>tải</a:t>
            </a:r>
            <a:endParaRPr sz="2500" dirty="0"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Google Shape;255;p33">
            <a:extLst>
              <a:ext uri="{FF2B5EF4-FFF2-40B4-BE49-F238E27FC236}">
                <a16:creationId xmlns:a16="http://schemas.microsoft.com/office/drawing/2014/main" id="{307A2EEF-B7DE-4F22-86AE-5E7995E5CED5}"/>
              </a:ext>
            </a:extLst>
          </p:cNvPr>
          <p:cNvSpPr/>
          <p:nvPr/>
        </p:nvSpPr>
        <p:spPr>
          <a:xfrm>
            <a:off x="7249967" y="4359213"/>
            <a:ext cx="4871940" cy="1222621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2500" b="1" dirty="0">
                <a:ea typeface="Trebuchet MS"/>
                <a:cs typeface="Trebuchet MS"/>
                <a:sym typeface="Trebuchet MS"/>
              </a:rPr>
              <a:t>TRỤC Y: </a:t>
            </a:r>
            <a:r>
              <a:rPr lang="en-GB" sz="2500" dirty="0" err="1">
                <a:ea typeface="Trebuchet MS"/>
                <a:cs typeface="Trebuchet MS"/>
                <a:sym typeface="Trebuchet MS"/>
              </a:rPr>
              <a:t>phân</a:t>
            </a:r>
            <a:r>
              <a:rPr lang="en-GB" sz="2500" dirty="0">
                <a:ea typeface="Trebuchet MS"/>
                <a:cs typeface="Trebuchet MS"/>
                <a:sym typeface="Trebuchet MS"/>
              </a:rPr>
              <a:t> </a:t>
            </a:r>
            <a:r>
              <a:rPr lang="en-GB" sz="2500" dirty="0" err="1">
                <a:ea typeface="Trebuchet MS"/>
                <a:cs typeface="Trebuchet MS"/>
                <a:sym typeface="Trebuchet MS"/>
              </a:rPr>
              <a:t>rã</a:t>
            </a:r>
            <a:r>
              <a:rPr lang="en-GB" sz="2500" dirty="0">
                <a:ea typeface="Trebuchet MS"/>
                <a:cs typeface="Trebuchet MS"/>
                <a:sym typeface="Trebuchet MS"/>
              </a:rPr>
              <a:t> </a:t>
            </a:r>
            <a:r>
              <a:rPr lang="en-GB" sz="2500" dirty="0" err="1">
                <a:ea typeface="Trebuchet MS"/>
                <a:cs typeface="Trebuchet MS"/>
                <a:sym typeface="Trebuchet MS"/>
              </a:rPr>
              <a:t>ứng</a:t>
            </a:r>
            <a:r>
              <a:rPr lang="en-GB" sz="2500" dirty="0">
                <a:ea typeface="Trebuchet MS"/>
                <a:cs typeface="Trebuchet MS"/>
                <a:sym typeface="Trebuchet MS"/>
              </a:rPr>
              <a:t> </a:t>
            </a:r>
            <a:r>
              <a:rPr lang="en-GB" sz="2500" dirty="0" err="1">
                <a:ea typeface="Trebuchet MS"/>
                <a:cs typeface="Trebuchet MS"/>
                <a:sym typeface="Trebuchet MS"/>
              </a:rPr>
              <a:t>dụng</a:t>
            </a:r>
            <a:r>
              <a:rPr lang="en-GB" sz="2500" dirty="0">
                <a:ea typeface="Trebuchet MS"/>
                <a:cs typeface="Trebuchet MS"/>
                <a:sym typeface="Trebuchet MS"/>
              </a:rPr>
              <a:t> </a:t>
            </a:r>
            <a:r>
              <a:rPr lang="en-GB" sz="2500" dirty="0" err="1">
                <a:ea typeface="Trebuchet MS"/>
                <a:cs typeface="Trebuchet MS"/>
                <a:sym typeface="Trebuchet MS"/>
              </a:rPr>
              <a:t>theo</a:t>
            </a:r>
            <a:r>
              <a:rPr lang="en-GB" sz="2500" dirty="0">
                <a:ea typeface="Trebuchet MS"/>
                <a:cs typeface="Trebuchet MS"/>
                <a:sym typeface="Trebuchet MS"/>
              </a:rPr>
              <a:t> </a:t>
            </a:r>
            <a:r>
              <a:rPr lang="en-GB" sz="2500" dirty="0" err="1">
                <a:ea typeface="Trebuchet MS"/>
                <a:cs typeface="Trebuchet MS"/>
                <a:sym typeface="Trebuchet MS"/>
              </a:rPr>
              <a:t>chức</a:t>
            </a:r>
            <a:r>
              <a:rPr lang="en-GB" sz="2500" dirty="0">
                <a:ea typeface="Trebuchet MS"/>
                <a:cs typeface="Trebuchet MS"/>
                <a:sym typeface="Trebuchet MS"/>
              </a:rPr>
              <a:t> </a:t>
            </a:r>
            <a:r>
              <a:rPr lang="en-GB" sz="2500" dirty="0" err="1">
                <a:ea typeface="Trebuchet MS"/>
                <a:cs typeface="Trebuchet MS"/>
                <a:sym typeface="Trebuchet MS"/>
              </a:rPr>
              <a:t>năng</a:t>
            </a:r>
            <a:r>
              <a:rPr lang="en-GB" sz="2500" dirty="0">
                <a:ea typeface="Trebuchet MS"/>
                <a:cs typeface="Trebuchet MS"/>
                <a:sym typeface="Trebuchet MS"/>
              </a:rPr>
              <a:t> </a:t>
            </a:r>
            <a:r>
              <a:rPr lang="en-GB" sz="2500" dirty="0" err="1">
                <a:ea typeface="Trebuchet MS"/>
                <a:cs typeface="Trebuchet MS"/>
                <a:sym typeface="Trebuchet MS"/>
              </a:rPr>
              <a:t>thành</a:t>
            </a:r>
            <a:r>
              <a:rPr lang="en-GB" sz="2500" dirty="0">
                <a:ea typeface="Trebuchet MS"/>
                <a:cs typeface="Trebuchet MS"/>
                <a:sym typeface="Trebuchet MS"/>
              </a:rPr>
              <a:t> </a:t>
            </a:r>
            <a:r>
              <a:rPr lang="en-GB" sz="2500" dirty="0" err="1">
                <a:ea typeface="Trebuchet MS"/>
                <a:cs typeface="Trebuchet MS"/>
                <a:sym typeface="Trebuchet MS"/>
              </a:rPr>
              <a:t>nhiều</a:t>
            </a:r>
            <a:r>
              <a:rPr lang="en-GB" sz="2500" dirty="0">
                <a:ea typeface="Trebuchet MS"/>
                <a:cs typeface="Trebuchet MS"/>
                <a:sym typeface="Trebuchet MS"/>
              </a:rPr>
              <a:t> </a:t>
            </a:r>
            <a:r>
              <a:rPr lang="en-GB" sz="2500" dirty="0" err="1">
                <a:ea typeface="Trebuchet MS"/>
                <a:cs typeface="Trebuchet MS"/>
                <a:sym typeface="Trebuchet MS"/>
              </a:rPr>
              <a:t>dịch</a:t>
            </a:r>
            <a:r>
              <a:rPr lang="en-GB" sz="2500" dirty="0">
                <a:ea typeface="Trebuchet MS"/>
                <a:cs typeface="Trebuchet MS"/>
                <a:sym typeface="Trebuchet MS"/>
              </a:rPr>
              <a:t> </a:t>
            </a:r>
            <a:r>
              <a:rPr lang="en-GB" sz="2500" dirty="0" err="1">
                <a:ea typeface="Trebuchet MS"/>
                <a:cs typeface="Trebuchet MS"/>
                <a:sym typeface="Trebuchet MS"/>
              </a:rPr>
              <a:t>vụ</a:t>
            </a:r>
            <a:endParaRPr sz="2500" dirty="0">
              <a:ea typeface="Trebuchet MS"/>
              <a:cs typeface="Trebuchet MS"/>
              <a:sym typeface="Trebuchet MS"/>
            </a:endParaRPr>
          </a:p>
        </p:txBody>
      </p:sp>
      <p:sp>
        <p:nvSpPr>
          <p:cNvPr id="12" name="Google Shape;255;p33">
            <a:extLst>
              <a:ext uri="{FF2B5EF4-FFF2-40B4-BE49-F238E27FC236}">
                <a16:creationId xmlns:a16="http://schemas.microsoft.com/office/drawing/2014/main" id="{71791A47-D853-451A-BC33-A7CC406E3209}"/>
              </a:ext>
            </a:extLst>
          </p:cNvPr>
          <p:cNvSpPr/>
          <p:nvPr/>
        </p:nvSpPr>
        <p:spPr>
          <a:xfrm>
            <a:off x="7388622" y="2881650"/>
            <a:ext cx="4733285" cy="1222621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2500" b="1" dirty="0">
                <a:ea typeface="Trebuchet MS"/>
                <a:cs typeface="Trebuchet MS"/>
                <a:sym typeface="Trebuchet MS"/>
              </a:rPr>
              <a:t>TRỤC Z: </a:t>
            </a:r>
            <a:r>
              <a:rPr lang="en-GB" sz="2500" dirty="0" err="1">
                <a:ea typeface="Trebuchet MS"/>
                <a:cs typeface="Trebuchet MS"/>
                <a:sym typeface="Trebuchet MS"/>
              </a:rPr>
              <a:t>mỗi</a:t>
            </a:r>
            <a:r>
              <a:rPr lang="en-GB" sz="2500" dirty="0">
                <a:ea typeface="Trebuchet MS"/>
                <a:cs typeface="Trebuchet MS"/>
                <a:sym typeface="Trebuchet MS"/>
              </a:rPr>
              <a:t> </a:t>
            </a:r>
            <a:r>
              <a:rPr lang="en-GB" sz="2500" dirty="0" err="1">
                <a:ea typeface="Trebuchet MS"/>
                <a:cs typeface="Trebuchet MS"/>
                <a:sym typeface="Trebuchet MS"/>
              </a:rPr>
              <a:t>thực</a:t>
            </a:r>
            <a:r>
              <a:rPr lang="en-GB" sz="2500" dirty="0">
                <a:ea typeface="Trebuchet MS"/>
                <a:cs typeface="Trebuchet MS"/>
                <a:sym typeface="Trebuchet MS"/>
              </a:rPr>
              <a:t> </a:t>
            </a:r>
            <a:r>
              <a:rPr lang="en-GB" sz="2500" dirty="0" err="1">
                <a:ea typeface="Trebuchet MS"/>
                <a:cs typeface="Trebuchet MS"/>
                <a:sym typeface="Trebuchet MS"/>
              </a:rPr>
              <a:t>thể</a:t>
            </a:r>
            <a:r>
              <a:rPr lang="en-GB" sz="2500" dirty="0">
                <a:ea typeface="Trebuchet MS"/>
                <a:cs typeface="Trebuchet MS"/>
                <a:sym typeface="Trebuchet MS"/>
              </a:rPr>
              <a:t> </a:t>
            </a:r>
            <a:r>
              <a:rPr lang="en-GB" sz="2500" dirty="0" err="1">
                <a:ea typeface="Trebuchet MS"/>
                <a:cs typeface="Trebuchet MS"/>
                <a:sym typeface="Trebuchet MS"/>
              </a:rPr>
              <a:t>chịu</a:t>
            </a:r>
            <a:r>
              <a:rPr lang="en-GB" sz="2500" dirty="0">
                <a:ea typeface="Trebuchet MS"/>
                <a:cs typeface="Trebuchet MS"/>
                <a:sym typeface="Trebuchet MS"/>
              </a:rPr>
              <a:t> </a:t>
            </a:r>
            <a:r>
              <a:rPr lang="en-GB" sz="2500" dirty="0" err="1">
                <a:ea typeface="Trebuchet MS"/>
                <a:cs typeface="Trebuchet MS"/>
                <a:sym typeface="Trebuchet MS"/>
              </a:rPr>
              <a:t>trách</a:t>
            </a:r>
            <a:r>
              <a:rPr lang="en-GB" sz="2500" dirty="0">
                <a:ea typeface="Trebuchet MS"/>
                <a:cs typeface="Trebuchet MS"/>
                <a:sym typeface="Trebuchet MS"/>
              </a:rPr>
              <a:t> </a:t>
            </a:r>
            <a:r>
              <a:rPr lang="en-GB" sz="2500" dirty="0" err="1">
                <a:ea typeface="Trebuchet MS"/>
                <a:cs typeface="Trebuchet MS"/>
                <a:sym typeface="Trebuchet MS"/>
              </a:rPr>
              <a:t>nhiệm</a:t>
            </a:r>
            <a:r>
              <a:rPr lang="en-GB" sz="2500" dirty="0">
                <a:ea typeface="Trebuchet MS"/>
                <a:cs typeface="Trebuchet MS"/>
                <a:sym typeface="Trebuchet MS"/>
              </a:rPr>
              <a:t> </a:t>
            </a:r>
            <a:r>
              <a:rPr lang="en-GB" sz="2500" dirty="0" err="1">
                <a:ea typeface="Trebuchet MS"/>
                <a:cs typeface="Trebuchet MS"/>
                <a:sym typeface="Trebuchet MS"/>
              </a:rPr>
              <a:t>xử</a:t>
            </a:r>
            <a:r>
              <a:rPr lang="en-GB" sz="2500" dirty="0">
                <a:ea typeface="Trebuchet MS"/>
                <a:cs typeface="Trebuchet MS"/>
                <a:sym typeface="Trebuchet MS"/>
              </a:rPr>
              <a:t> </a:t>
            </a:r>
            <a:r>
              <a:rPr lang="en-GB" sz="2500" dirty="0" err="1">
                <a:ea typeface="Trebuchet MS"/>
                <a:cs typeface="Trebuchet MS"/>
                <a:sym typeface="Trebuchet MS"/>
              </a:rPr>
              <a:t>lý</a:t>
            </a:r>
            <a:r>
              <a:rPr lang="en-GB" sz="2500" dirty="0">
                <a:ea typeface="Trebuchet MS"/>
                <a:cs typeface="Trebuchet MS"/>
                <a:sym typeface="Trebuchet MS"/>
              </a:rPr>
              <a:t> </a:t>
            </a:r>
            <a:r>
              <a:rPr lang="en-GB" sz="2500" dirty="0" err="1">
                <a:ea typeface="Trebuchet MS"/>
                <a:cs typeface="Trebuchet MS"/>
                <a:sym typeface="Trebuchet MS"/>
              </a:rPr>
              <a:t>một</a:t>
            </a:r>
            <a:r>
              <a:rPr lang="en-GB" sz="2500" dirty="0">
                <a:ea typeface="Trebuchet MS"/>
                <a:cs typeface="Trebuchet MS"/>
                <a:sym typeface="Trebuchet MS"/>
              </a:rPr>
              <a:t> </a:t>
            </a:r>
            <a:r>
              <a:rPr lang="en-GB" sz="2500" dirty="0" err="1">
                <a:ea typeface="Trebuchet MS"/>
                <a:cs typeface="Trebuchet MS"/>
                <a:sym typeface="Trebuchet MS"/>
              </a:rPr>
              <a:t>phần</a:t>
            </a:r>
            <a:r>
              <a:rPr lang="en-GB" sz="2500" dirty="0">
                <a:ea typeface="Trebuchet MS"/>
                <a:cs typeface="Trebuchet MS"/>
                <a:sym typeface="Trebuchet MS"/>
              </a:rPr>
              <a:t> </a:t>
            </a:r>
            <a:r>
              <a:rPr lang="en-GB" sz="2500" dirty="0" err="1">
                <a:ea typeface="Trebuchet MS"/>
                <a:cs typeface="Trebuchet MS"/>
                <a:sym typeface="Trebuchet MS"/>
              </a:rPr>
              <a:t>dữ</a:t>
            </a:r>
            <a:r>
              <a:rPr lang="en-GB" sz="2500" dirty="0">
                <a:ea typeface="Trebuchet MS"/>
                <a:cs typeface="Trebuchet MS"/>
                <a:sym typeface="Trebuchet MS"/>
              </a:rPr>
              <a:t> </a:t>
            </a:r>
            <a:r>
              <a:rPr lang="en-GB" sz="2500" dirty="0" err="1">
                <a:ea typeface="Trebuchet MS"/>
                <a:cs typeface="Trebuchet MS"/>
                <a:sym typeface="Trebuchet MS"/>
              </a:rPr>
              <a:t>liệu</a:t>
            </a:r>
            <a:endParaRPr sz="2500" dirty="0"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512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14" presetClass="entr" presetSubtype="5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443016-9996-4BF6-9F06-72B8036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7993BD-39D8-492D-AAF5-962912DB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BEBA63-2689-4B66-8491-1188D007555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38302" y="843193"/>
            <a:ext cx="8460000" cy="5865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LOADING TEST </a:t>
            </a:r>
            <a:r>
              <a:rPr lang="en-US" dirty="0" err="1"/>
              <a:t>cho</a:t>
            </a:r>
            <a:r>
              <a:rPr lang="en-US" dirty="0"/>
              <a:t> READ SIDE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8D8ED6-E74D-4FC0-BB4E-5AD0E50C84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0105" y="1612684"/>
            <a:ext cx="9038044" cy="497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443016-9996-4BF6-9F06-72B8036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7993BD-39D8-492D-AAF5-962912DB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BEBA63-2689-4B66-8491-1188D007555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38302" y="843193"/>
            <a:ext cx="8460000" cy="5865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LOADING TEST </a:t>
            </a:r>
            <a:r>
              <a:rPr lang="en-US" dirty="0" err="1"/>
              <a:t>cho</a:t>
            </a:r>
            <a:r>
              <a:rPr lang="en-US" dirty="0"/>
              <a:t> WRITE SIDE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37C059-0FB7-4ADD-8431-0D616BF72E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03" y="1612684"/>
            <a:ext cx="8992552" cy="49709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886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443016-9996-4BF6-9F06-72B8036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7993BD-39D8-492D-AAF5-962912DB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302" y="366976"/>
            <a:ext cx="8992552" cy="769491"/>
          </a:xfrm>
        </p:spPr>
        <p:txBody>
          <a:bodyPr/>
          <a:lstStyle/>
          <a:p>
            <a:pPr algn="l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BEBA63-2689-4B66-8491-1188D007555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38302" y="843193"/>
            <a:ext cx="8992552" cy="5865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LOADING TEST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NHẬN DẠNG ÂM THANH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A2AC92-386B-40A5-999D-EF70D0876B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02" y="1612684"/>
            <a:ext cx="8992552" cy="49709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982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443016-9996-4BF6-9F06-72B8036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7993BD-39D8-492D-AAF5-962912DB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302" y="366976"/>
            <a:ext cx="8992552" cy="769491"/>
          </a:xfrm>
        </p:spPr>
        <p:txBody>
          <a:bodyPr/>
          <a:lstStyle/>
          <a:p>
            <a:pPr algn="l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BEBA63-2689-4B66-8491-1188D007555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38302" y="843193"/>
            <a:ext cx="8992552" cy="5865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STRESS TEST </a:t>
            </a:r>
            <a:r>
              <a:rPr lang="en-US" dirty="0" err="1"/>
              <a:t>cho</a:t>
            </a:r>
            <a:r>
              <a:rPr lang="en-US" dirty="0"/>
              <a:t> WRITE SIDE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A2AC92-386B-40A5-999D-EF70D0876B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02" y="1612684"/>
            <a:ext cx="8992552" cy="4970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88AD4989-0552-499B-B1B0-CBC5EBB0F9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5980" y="1612684"/>
            <a:ext cx="10150020" cy="4970996"/>
          </a:xfrm>
          <a:prstGeom prst="rect">
            <a:avLst/>
          </a:prstGeom>
          <a:ln/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43321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5D5A9-6223-4F63-A85E-07D2D9D0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22839E-993C-4804-8BD0-CAA781EF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chung</a:t>
            </a:r>
            <a:endParaRPr lang="en-US" dirty="0"/>
          </a:p>
        </p:txBody>
      </p:sp>
      <p:sp>
        <p:nvSpPr>
          <p:cNvPr id="4" name="文本框 15">
            <a:extLst>
              <a:ext uri="{FF2B5EF4-FFF2-40B4-BE49-F238E27FC236}">
                <a16:creationId xmlns:a16="http://schemas.microsoft.com/office/drawing/2014/main" id="{8C407BAC-064C-4D7E-B88D-FA1AF07ABA57}"/>
              </a:ext>
            </a:extLst>
          </p:cNvPr>
          <p:cNvSpPr txBox="1"/>
          <p:nvPr/>
        </p:nvSpPr>
        <p:spPr>
          <a:xfrm>
            <a:off x="738304" y="1435667"/>
            <a:ext cx="840295" cy="63094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500" b="1" i="1" dirty="0">
                <a:solidFill>
                  <a:srgbClr val="1D39C4"/>
                </a:solidFill>
                <a:latin typeface="Calibri" panose="020F0502020204030204" pitchFamily="34" charset="0"/>
              </a:rPr>
              <a:t>01.</a:t>
            </a:r>
          </a:p>
        </p:txBody>
      </p:sp>
      <p:sp>
        <p:nvSpPr>
          <p:cNvPr id="5" name="文本框 16">
            <a:extLst>
              <a:ext uri="{FF2B5EF4-FFF2-40B4-BE49-F238E27FC236}">
                <a16:creationId xmlns:a16="http://schemas.microsoft.com/office/drawing/2014/main" id="{8E5CB895-44D5-49A1-BE0B-B009D0D1455F}"/>
              </a:ext>
            </a:extLst>
          </p:cNvPr>
          <p:cNvSpPr txBox="1"/>
          <p:nvPr/>
        </p:nvSpPr>
        <p:spPr>
          <a:xfrm>
            <a:off x="738302" y="2493322"/>
            <a:ext cx="840295" cy="63094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500" b="1" i="1" dirty="0">
                <a:solidFill>
                  <a:srgbClr val="1D39C4"/>
                </a:solidFill>
                <a:latin typeface="Calibri" panose="020F0502020204030204" pitchFamily="34" charset="0"/>
              </a:rPr>
              <a:t>02.</a:t>
            </a:r>
          </a:p>
        </p:txBody>
      </p:sp>
      <p:sp>
        <p:nvSpPr>
          <p:cNvPr id="6" name="文本框 17">
            <a:extLst>
              <a:ext uri="{FF2B5EF4-FFF2-40B4-BE49-F238E27FC236}">
                <a16:creationId xmlns:a16="http://schemas.microsoft.com/office/drawing/2014/main" id="{E25754E0-DAEA-4837-A6BB-2A2ABB6C362C}"/>
              </a:ext>
            </a:extLst>
          </p:cNvPr>
          <p:cNvSpPr txBox="1"/>
          <p:nvPr/>
        </p:nvSpPr>
        <p:spPr>
          <a:xfrm>
            <a:off x="738301" y="3597556"/>
            <a:ext cx="840295" cy="63094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500" b="1" i="1" dirty="0">
                <a:solidFill>
                  <a:srgbClr val="1D39C4"/>
                </a:solidFill>
                <a:latin typeface="Calibri" panose="020F0502020204030204" pitchFamily="34" charset="0"/>
              </a:rPr>
              <a:t>03.</a:t>
            </a:r>
          </a:p>
        </p:txBody>
      </p:sp>
      <p:sp>
        <p:nvSpPr>
          <p:cNvPr id="7" name="文本框 18">
            <a:extLst>
              <a:ext uri="{FF2B5EF4-FFF2-40B4-BE49-F238E27FC236}">
                <a16:creationId xmlns:a16="http://schemas.microsoft.com/office/drawing/2014/main" id="{2B965861-7B76-4A40-9428-516D8779CDF4}"/>
              </a:ext>
            </a:extLst>
          </p:cNvPr>
          <p:cNvSpPr txBox="1"/>
          <p:nvPr/>
        </p:nvSpPr>
        <p:spPr>
          <a:xfrm>
            <a:off x="738302" y="4653099"/>
            <a:ext cx="840295" cy="63094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500" b="1" i="1" dirty="0">
                <a:solidFill>
                  <a:srgbClr val="1D39C4"/>
                </a:solidFill>
                <a:latin typeface="Calibri" panose="020F0502020204030204" pitchFamily="34" charset="0"/>
              </a:rPr>
              <a:t>04.</a:t>
            </a:r>
          </a:p>
        </p:txBody>
      </p:sp>
      <p:sp>
        <p:nvSpPr>
          <p:cNvPr id="8" name="文本框 5">
            <a:extLst>
              <a:ext uri="{FF2B5EF4-FFF2-40B4-BE49-F238E27FC236}">
                <a16:creationId xmlns:a16="http://schemas.microsoft.com/office/drawing/2014/main" id="{C16B9F2F-F2BC-4563-9CED-58650E512956}"/>
              </a:ext>
            </a:extLst>
          </p:cNvPr>
          <p:cNvSpPr txBox="1"/>
          <p:nvPr/>
        </p:nvSpPr>
        <p:spPr>
          <a:xfrm>
            <a:off x="5287615" y="1268452"/>
            <a:ext cx="602974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vi-VN" sz="2800" noProof="1">
                <a:latin typeface="Calibri" panose="020F0502020204030204" pitchFamily="34" charset="0"/>
                <a:cs typeface="Calibri" panose="020F0502020204030204" pitchFamily="34" charset="0"/>
              </a:rPr>
              <a:t>Xây dựng hệ thống cung cấp dịch vụ nhận dạng âm thanh tiếng Việt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DC4EBC67-C83C-4196-AE81-FEF1191FC7DC}"/>
              </a:ext>
            </a:extLst>
          </p:cNvPr>
          <p:cNvSpPr txBox="1"/>
          <p:nvPr/>
        </p:nvSpPr>
        <p:spPr>
          <a:xfrm>
            <a:off x="5287613" y="2328410"/>
            <a:ext cx="6029740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sz="2800" noProof="1">
                <a:latin typeface="Calibri" panose="020F0502020204030204" pitchFamily="34" charset="0"/>
                <a:cs typeface="Calibri" panose="020F0502020204030204" pitchFamily="34" charset="0"/>
              </a:rPr>
              <a:t>TS. Ngô Huy Biên (khoa Công nghệ thông tin)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2FA20B08-6F8A-4953-B828-931581ABF566}"/>
              </a:ext>
            </a:extLst>
          </p:cNvPr>
          <p:cNvSpPr txBox="1"/>
          <p:nvPr/>
        </p:nvSpPr>
        <p:spPr>
          <a:xfrm>
            <a:off x="5287612" y="3431173"/>
            <a:ext cx="602974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sz="2800" noProof="1">
                <a:latin typeface="Calibri" panose="020F0502020204030204" pitchFamily="34" charset="0"/>
                <a:cs typeface="Calibri" panose="020F0502020204030204" pitchFamily="34" charset="0"/>
              </a:rPr>
              <a:t>Trần Khánh Linh	1612339</a:t>
            </a:r>
            <a:br>
              <a:rPr lang="en-US" sz="28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noProof="1">
                <a:latin typeface="Calibri" panose="020F0502020204030204" pitchFamily="34" charset="0"/>
                <a:cs typeface="Calibri" panose="020F0502020204030204" pitchFamily="34" charset="0"/>
              </a:rPr>
              <a:t>Trần Thanh Tịnh 	1612704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5">
            <a:extLst>
              <a:ext uri="{FF2B5EF4-FFF2-40B4-BE49-F238E27FC236}">
                <a16:creationId xmlns:a16="http://schemas.microsoft.com/office/drawing/2014/main" id="{625A3A2C-0F3F-4CDF-A0D8-E52E1ADCF148}"/>
              </a:ext>
            </a:extLst>
          </p:cNvPr>
          <p:cNvSpPr txBox="1"/>
          <p:nvPr/>
        </p:nvSpPr>
        <p:spPr>
          <a:xfrm>
            <a:off x="5287614" y="4714878"/>
            <a:ext cx="602973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Nghiên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8">
            <a:extLst>
              <a:ext uri="{FF2B5EF4-FFF2-40B4-BE49-F238E27FC236}">
                <a16:creationId xmlns:a16="http://schemas.microsoft.com/office/drawing/2014/main" id="{B6ECDA95-6D93-46ED-B350-334A51215328}"/>
              </a:ext>
            </a:extLst>
          </p:cNvPr>
          <p:cNvSpPr txBox="1"/>
          <p:nvPr/>
        </p:nvSpPr>
        <p:spPr>
          <a:xfrm>
            <a:off x="738301" y="5704226"/>
            <a:ext cx="840295" cy="63094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500" b="1" i="1" dirty="0">
                <a:solidFill>
                  <a:srgbClr val="1D39C4"/>
                </a:solidFill>
                <a:latin typeface="Calibri" panose="020F0502020204030204" pitchFamily="34" charset="0"/>
              </a:rPr>
              <a:t>05.</a:t>
            </a:r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73027EE9-7DAE-4A56-9C2C-C4B719F01C20}"/>
              </a:ext>
            </a:extLst>
          </p:cNvPr>
          <p:cNvSpPr txBox="1"/>
          <p:nvPr/>
        </p:nvSpPr>
        <p:spPr>
          <a:xfrm>
            <a:off x="5287614" y="5739736"/>
            <a:ext cx="602973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11/2019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07/2020</a:t>
            </a:r>
          </a:p>
        </p:txBody>
      </p:sp>
      <p:sp>
        <p:nvSpPr>
          <p:cNvPr id="14" name="文本框 4">
            <a:extLst>
              <a:ext uri="{FF2B5EF4-FFF2-40B4-BE49-F238E27FC236}">
                <a16:creationId xmlns:a16="http://schemas.microsoft.com/office/drawing/2014/main" id="{3937339E-5605-4214-91C2-8CE17573504A}"/>
              </a:ext>
            </a:extLst>
          </p:cNvPr>
          <p:cNvSpPr txBox="1"/>
          <p:nvPr/>
        </p:nvSpPr>
        <p:spPr>
          <a:xfrm>
            <a:off x="1578592" y="1468506"/>
            <a:ext cx="3709019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Đề</a:t>
            </a:r>
            <a:r>
              <a:rPr lang="en-US" altLang="zh-CN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zh-CN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tài</a:t>
            </a:r>
            <a:endParaRPr lang="en-US" altLang="zh-CN" sz="3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83747DAC-9A03-4490-A20D-56198A432D50}"/>
              </a:ext>
            </a:extLst>
          </p:cNvPr>
          <p:cNvSpPr txBox="1"/>
          <p:nvPr/>
        </p:nvSpPr>
        <p:spPr>
          <a:xfrm>
            <a:off x="1578592" y="2533860"/>
            <a:ext cx="3709020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Giáo</a:t>
            </a:r>
            <a:r>
              <a:rPr lang="en-US" altLang="zh-CN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zh-CN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viên</a:t>
            </a:r>
            <a:r>
              <a:rPr lang="en-US" altLang="zh-CN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zh-CN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hướng</a:t>
            </a:r>
            <a:r>
              <a:rPr lang="en-US" altLang="zh-CN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zh-CN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dẫn</a:t>
            </a:r>
            <a:endParaRPr lang="en-US" altLang="zh-CN" sz="3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6" name="文本框 4">
            <a:extLst>
              <a:ext uri="{FF2B5EF4-FFF2-40B4-BE49-F238E27FC236}">
                <a16:creationId xmlns:a16="http://schemas.microsoft.com/office/drawing/2014/main" id="{0F7AA9D4-EB70-4337-A87A-D02327C4E2BB}"/>
              </a:ext>
            </a:extLst>
          </p:cNvPr>
          <p:cNvSpPr txBox="1"/>
          <p:nvPr/>
        </p:nvSpPr>
        <p:spPr>
          <a:xfrm>
            <a:off x="1578592" y="3640004"/>
            <a:ext cx="3709020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Sinh</a:t>
            </a:r>
            <a:r>
              <a:rPr lang="en-US" altLang="zh-CN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zh-CN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viên</a:t>
            </a:r>
            <a:r>
              <a:rPr lang="en-US" altLang="zh-CN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zh-CN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thực</a:t>
            </a:r>
            <a:r>
              <a:rPr lang="en-US" altLang="zh-CN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zh-CN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hiện</a:t>
            </a:r>
            <a:endParaRPr lang="en-US" altLang="zh-CN" sz="3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7" name="文本框 4">
            <a:extLst>
              <a:ext uri="{FF2B5EF4-FFF2-40B4-BE49-F238E27FC236}">
                <a16:creationId xmlns:a16="http://schemas.microsoft.com/office/drawing/2014/main" id="{8BBB7FD0-2E86-4DD7-840C-09BE8394886B}"/>
              </a:ext>
            </a:extLst>
          </p:cNvPr>
          <p:cNvSpPr txBox="1"/>
          <p:nvPr/>
        </p:nvSpPr>
        <p:spPr>
          <a:xfrm>
            <a:off x="1578592" y="4697606"/>
            <a:ext cx="3709020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Loại</a:t>
            </a:r>
            <a:r>
              <a:rPr lang="en-US" altLang="zh-CN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zh-CN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đề</a:t>
            </a:r>
            <a:r>
              <a:rPr lang="en-US" altLang="zh-CN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zh-CN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tài</a:t>
            </a:r>
            <a:endParaRPr lang="en-US" altLang="zh-CN" sz="3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8" name="文本框 4">
            <a:extLst>
              <a:ext uri="{FF2B5EF4-FFF2-40B4-BE49-F238E27FC236}">
                <a16:creationId xmlns:a16="http://schemas.microsoft.com/office/drawing/2014/main" id="{5F4DB2D1-4FF2-4C28-9BF5-9B7064A8702E}"/>
              </a:ext>
            </a:extLst>
          </p:cNvPr>
          <p:cNvSpPr txBox="1"/>
          <p:nvPr/>
        </p:nvSpPr>
        <p:spPr>
          <a:xfrm>
            <a:off x="1578592" y="5739736"/>
            <a:ext cx="3709020" cy="553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Thời</a:t>
            </a:r>
            <a:r>
              <a:rPr lang="en-US" altLang="zh-CN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zh-CN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gian</a:t>
            </a:r>
            <a:r>
              <a:rPr lang="en-US" altLang="zh-CN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zh-CN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thực</a:t>
            </a:r>
            <a:r>
              <a:rPr lang="en-US" altLang="zh-CN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zh-CN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hiện</a:t>
            </a:r>
            <a:endParaRPr lang="en-US" altLang="zh-CN" sz="3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39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443016-9996-4BF6-9F06-72B8036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7993BD-39D8-492D-AAF5-962912DB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302" y="366976"/>
            <a:ext cx="8992552" cy="769491"/>
          </a:xfrm>
        </p:spPr>
        <p:txBody>
          <a:bodyPr/>
          <a:lstStyle/>
          <a:p>
            <a:pPr algn="l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BEBA63-2689-4B66-8491-1188D007555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38302" y="843193"/>
            <a:ext cx="8992552" cy="5865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STRESS TEST </a:t>
            </a:r>
            <a:r>
              <a:rPr lang="en-US" dirty="0" err="1"/>
              <a:t>cho</a:t>
            </a:r>
            <a:r>
              <a:rPr lang="en-US" dirty="0"/>
              <a:t> READ SIDE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8722ADFA-D549-4A99-8BF7-492BC861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8303" y="1612685"/>
            <a:ext cx="9756825" cy="4969440"/>
          </a:xfrm>
          <a:prstGeom prst="rect">
            <a:avLst/>
          </a:prstGeom>
          <a:ln/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53306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443016-9996-4BF6-9F06-72B8036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7993BD-39D8-492D-AAF5-962912DB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302" y="366976"/>
            <a:ext cx="8992552" cy="769491"/>
          </a:xfrm>
        </p:spPr>
        <p:txBody>
          <a:bodyPr/>
          <a:lstStyle/>
          <a:p>
            <a:pPr algn="l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BEBA63-2689-4B66-8491-1188D007555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38302" y="843193"/>
            <a:ext cx="8992552" cy="5865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STRESS TEST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NHẬN DẠNG ÂM THANH</a:t>
            </a:r>
          </a:p>
        </p:txBody>
      </p:sp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273B6193-D153-49FA-AE84-52E39B4828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8302" y="1612684"/>
            <a:ext cx="10138964" cy="4965581"/>
          </a:xfrm>
          <a:prstGeom prst="rect">
            <a:avLst/>
          </a:prstGeom>
          <a:ln/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12836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9B3029-E970-4277-8A40-CF4AC32D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7A4E0C-FADE-4FE0-B562-204C7252A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302" y="366976"/>
            <a:ext cx="9401985" cy="769491"/>
          </a:xfrm>
        </p:spPr>
        <p:txBody>
          <a:bodyPr/>
          <a:lstStyle/>
          <a:p>
            <a:pPr algn="l"/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D2CC74-5F0F-4C42-9689-49C77BB006B0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395DE12-036C-433B-9762-48A19A3A6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955353"/>
              </p:ext>
            </p:extLst>
          </p:nvPr>
        </p:nvGraphicFramePr>
        <p:xfrm>
          <a:off x="193343" y="1815591"/>
          <a:ext cx="11805313" cy="477451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818866">
                  <a:extLst>
                    <a:ext uri="{9D8B030D-6E8A-4147-A177-3AD203B41FA5}">
                      <a16:colId xmlns:a16="http://schemas.microsoft.com/office/drawing/2014/main" val="2455170744"/>
                    </a:ext>
                  </a:extLst>
                </a:gridCol>
                <a:gridCol w="4078406">
                  <a:extLst>
                    <a:ext uri="{9D8B030D-6E8A-4147-A177-3AD203B41FA5}">
                      <a16:colId xmlns:a16="http://schemas.microsoft.com/office/drawing/2014/main" val="258468549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21693903"/>
                    </a:ext>
                  </a:extLst>
                </a:gridCol>
                <a:gridCol w="1323833">
                  <a:extLst>
                    <a:ext uri="{9D8B030D-6E8A-4147-A177-3AD203B41FA5}">
                      <a16:colId xmlns:a16="http://schemas.microsoft.com/office/drawing/2014/main" val="159807322"/>
                    </a:ext>
                  </a:extLst>
                </a:gridCol>
                <a:gridCol w="1310185">
                  <a:extLst>
                    <a:ext uri="{9D8B030D-6E8A-4147-A177-3AD203B41FA5}">
                      <a16:colId xmlns:a16="http://schemas.microsoft.com/office/drawing/2014/main" val="3394598800"/>
                    </a:ext>
                  </a:extLst>
                </a:gridCol>
                <a:gridCol w="2445223">
                  <a:extLst>
                    <a:ext uri="{9D8B030D-6E8A-4147-A177-3AD203B41FA5}">
                      <a16:colId xmlns:a16="http://schemas.microsoft.com/office/drawing/2014/main" val="1207545407"/>
                    </a:ext>
                  </a:extLst>
                </a:gridCol>
              </a:tblGrid>
              <a:tr h="10459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STT</a:t>
                      </a: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Tên</a:t>
                      </a:r>
                      <a:r>
                        <a:rPr lang="en-US" sz="2200" b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chức</a:t>
                      </a:r>
                      <a:r>
                        <a:rPr lang="en-US" sz="2200" b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năng</a:t>
                      </a:r>
                      <a:endParaRPr lang="en-US" sz="22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Google Speech</a:t>
                      </a:r>
                      <a:endParaRPr lang="en-US" sz="22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FPT.AI</a:t>
                      </a:r>
                      <a:endParaRPr lang="en-US" sz="22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latin typeface="+mn-lt"/>
                        </a:rPr>
                        <a:t> Viettel AI</a:t>
                      </a:r>
                      <a:endParaRPr lang="vi-VN" sz="2200" b="0" dirty="0">
                        <a:latin typeface="+mn-lt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Hệ</a:t>
                      </a:r>
                      <a:r>
                        <a:rPr lang="en-US" sz="2200" b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thống</a:t>
                      </a:r>
                      <a:r>
                        <a:rPr lang="en-US" sz="2200" b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của </a:t>
                      </a:r>
                      <a:r>
                        <a:rPr lang="en-US" sz="2200" b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nhóm</a:t>
                      </a:r>
                      <a:r>
                        <a:rPr lang="en-US" sz="2200" b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2200" b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VietSpeech</a:t>
                      </a:r>
                      <a:r>
                        <a:rPr lang="en-US" sz="2200" b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22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8367861"/>
                  </a:ext>
                </a:extLst>
              </a:tr>
              <a:tr h="4988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Tạo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dự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án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2200" b="0" dirty="0">
                        <a:latin typeface="+mn-lt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012215"/>
                  </a:ext>
                </a:extLst>
              </a:tr>
              <a:tr h="5400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Thanh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toán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chi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phí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sử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dụng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dịch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vụ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vi-VN" sz="2200" b="0" dirty="0">
                        <a:latin typeface="+mn-lt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631675"/>
                  </a:ext>
                </a:extLst>
              </a:tr>
              <a:tr h="5790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Xem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lịch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sử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giao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dịch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2200" b="0" dirty="0">
                        <a:latin typeface="+mn-lt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897266"/>
                  </a:ext>
                </a:extLst>
              </a:tr>
              <a:tr h="5868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Xem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lịch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sử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sử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dụng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dịch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vụ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vi-VN" sz="2200" b="0" dirty="0">
                        <a:latin typeface="+mn-lt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326126"/>
                  </a:ext>
                </a:extLst>
              </a:tr>
              <a:tr h="5595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Mời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tham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gia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dự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án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2200" b="0" dirty="0">
                        <a:latin typeface="+mn-lt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792854"/>
                  </a:ext>
                </a:extLst>
              </a:tr>
              <a:tr h="9642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Sử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dụng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thử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dịch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vụ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hỗ</a:t>
                      </a:r>
                      <a:r>
                        <a:rPr lang="en-US" sz="2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trợ</a:t>
                      </a:r>
                      <a:r>
                        <a:rPr lang="en-US" sz="2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chỉnh</a:t>
                      </a:r>
                      <a:r>
                        <a:rPr lang="en-US" sz="2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sửa</a:t>
                      </a:r>
                      <a:r>
                        <a:rPr lang="en-US" sz="2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2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bản</a:t>
                      </a:r>
                      <a:r>
                        <a:rPr lang="en-US" sz="2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lưu</a:t>
                      </a:r>
                      <a:r>
                        <a:rPr lang="en-US" sz="2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trữ</a:t>
                      </a:r>
                      <a:r>
                        <a:rPr lang="en-US" sz="2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2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tải</a:t>
                      </a:r>
                      <a:r>
                        <a:rPr lang="en-US" sz="2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xuống</a:t>
                      </a:r>
                      <a:r>
                        <a:rPr lang="en-US" sz="2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2200" b="0" dirty="0">
                        <a:latin typeface="+mn-lt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168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59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9B3029-E970-4277-8A40-CF4AC32D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7A4E0C-FADE-4FE0-B562-204C7252A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302" y="366976"/>
            <a:ext cx="9401985" cy="769491"/>
          </a:xfrm>
        </p:spPr>
        <p:txBody>
          <a:bodyPr/>
          <a:lstStyle/>
          <a:p>
            <a:pPr algn="l"/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D2CC74-5F0F-4C42-9689-49C77BB006B0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395DE12-036C-433B-9762-48A19A3A6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262907"/>
              </p:ext>
            </p:extLst>
          </p:nvPr>
        </p:nvGraphicFramePr>
        <p:xfrm>
          <a:off x="193343" y="1733703"/>
          <a:ext cx="11805313" cy="5005019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570932">
                  <a:extLst>
                    <a:ext uri="{9D8B030D-6E8A-4147-A177-3AD203B41FA5}">
                      <a16:colId xmlns:a16="http://schemas.microsoft.com/office/drawing/2014/main" val="2455170744"/>
                    </a:ext>
                  </a:extLst>
                </a:gridCol>
                <a:gridCol w="5663821">
                  <a:extLst>
                    <a:ext uri="{9D8B030D-6E8A-4147-A177-3AD203B41FA5}">
                      <a16:colId xmlns:a16="http://schemas.microsoft.com/office/drawing/2014/main" val="2584685499"/>
                    </a:ext>
                  </a:extLst>
                </a:gridCol>
                <a:gridCol w="1064525">
                  <a:extLst>
                    <a:ext uri="{9D8B030D-6E8A-4147-A177-3AD203B41FA5}">
                      <a16:colId xmlns:a16="http://schemas.microsoft.com/office/drawing/2014/main" val="2121693903"/>
                    </a:ext>
                  </a:extLst>
                </a:gridCol>
                <a:gridCol w="873457">
                  <a:extLst>
                    <a:ext uri="{9D8B030D-6E8A-4147-A177-3AD203B41FA5}">
                      <a16:colId xmlns:a16="http://schemas.microsoft.com/office/drawing/2014/main" val="159807322"/>
                    </a:ext>
                  </a:extLst>
                </a:gridCol>
                <a:gridCol w="1214650">
                  <a:extLst>
                    <a:ext uri="{9D8B030D-6E8A-4147-A177-3AD203B41FA5}">
                      <a16:colId xmlns:a16="http://schemas.microsoft.com/office/drawing/2014/main" val="3394598800"/>
                    </a:ext>
                  </a:extLst>
                </a:gridCol>
                <a:gridCol w="2417928">
                  <a:extLst>
                    <a:ext uri="{9D8B030D-6E8A-4147-A177-3AD203B41FA5}">
                      <a16:colId xmlns:a16="http://schemas.microsoft.com/office/drawing/2014/main" val="1207545407"/>
                    </a:ext>
                  </a:extLst>
                </a:gridCol>
              </a:tblGrid>
              <a:tr h="9685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STT</a:t>
                      </a: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Tên</a:t>
                      </a:r>
                      <a:r>
                        <a:rPr lang="en-US" sz="2200" b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chức</a:t>
                      </a:r>
                      <a:r>
                        <a:rPr lang="en-US" sz="2200" b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năng</a:t>
                      </a:r>
                      <a:endParaRPr lang="en-US" sz="22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Google Speech</a:t>
                      </a:r>
                      <a:endParaRPr lang="en-US" sz="22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FPT.AI</a:t>
                      </a:r>
                      <a:endParaRPr lang="en-US" sz="22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latin typeface="+mn-lt"/>
                        </a:rPr>
                        <a:t> Viettel AI</a:t>
                      </a:r>
                      <a:endParaRPr lang="vi-VN" sz="2200" b="0" dirty="0">
                        <a:latin typeface="+mn-lt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Hệ</a:t>
                      </a:r>
                      <a:r>
                        <a:rPr lang="en-US" sz="2200" b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thống</a:t>
                      </a:r>
                      <a:r>
                        <a:rPr lang="en-US" sz="2200" b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của </a:t>
                      </a:r>
                      <a:r>
                        <a:rPr lang="en-US" sz="2200" b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nhóm</a:t>
                      </a:r>
                      <a:r>
                        <a:rPr lang="en-US" sz="2200" b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2200" b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VietSpeech</a:t>
                      </a:r>
                      <a:r>
                        <a:rPr lang="en-US" sz="2200" b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22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8367861"/>
                  </a:ext>
                </a:extLst>
              </a:tr>
              <a:tr h="4988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</a:rPr>
                        <a:t>Miễn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</a:rPr>
                        <a:t>phí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</a:rPr>
                        <a:t>dùng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</a:rPr>
                        <a:t>thử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</a:rPr>
                        <a:t> 10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</a:rPr>
                        <a:t>phút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</a:rPr>
                        <a:t>mỗi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</a:rPr>
                        <a:t>ngày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2200" b="0" dirty="0">
                        <a:latin typeface="+mn-lt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012215"/>
                  </a:ext>
                </a:extLst>
              </a:tr>
              <a:tr h="5400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Nâng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cấp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API key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631675"/>
                  </a:ext>
                </a:extLst>
              </a:tr>
              <a:tr h="5790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Cung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cấp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API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cung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cấp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dịch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vụ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tập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tin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âm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thanh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tiếng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Việt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bản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897266"/>
                  </a:ext>
                </a:extLst>
              </a:tr>
              <a:tr h="5868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cáo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việc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dịch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vụ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dùng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vi-VN" sz="2200" b="0" dirty="0">
                        <a:latin typeface="+mn-lt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326126"/>
                  </a:ext>
                </a:extLst>
              </a:tr>
              <a:tr h="5595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11</a:t>
                      </a: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Cung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cấp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thư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viện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SDK,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ví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dụ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mẫu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tài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hỗ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trợ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lập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trình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dịch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vụ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ngôn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ngữ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khác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nhau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792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06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BEBEFC-3CD2-4AF8-8936-896EB7C3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E7D452-4320-4F68-B2A4-2E5A83DE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0AFB12D-AE99-4119-9E8D-8CD002C8FDB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9" name="Google Shape;701;p45">
            <a:extLst>
              <a:ext uri="{FF2B5EF4-FFF2-40B4-BE49-F238E27FC236}">
                <a16:creationId xmlns:a16="http://schemas.microsoft.com/office/drawing/2014/main" id="{4BB89902-350C-4919-B58A-4E08BFE61165}"/>
              </a:ext>
            </a:extLst>
          </p:cNvPr>
          <p:cNvSpPr/>
          <p:nvPr/>
        </p:nvSpPr>
        <p:spPr>
          <a:xfrm>
            <a:off x="5345442" y="4197972"/>
            <a:ext cx="30900" cy="2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1626" y="0"/>
                </a:moveTo>
                <a:lnTo>
                  <a:pt x="78373" y="0"/>
                </a:lnTo>
                <a:lnTo>
                  <a:pt x="87804" y="1411"/>
                </a:lnTo>
                <a:lnTo>
                  <a:pt x="96585" y="6588"/>
                </a:lnTo>
                <a:lnTo>
                  <a:pt x="104715" y="13647"/>
                </a:lnTo>
                <a:lnTo>
                  <a:pt x="110894" y="23058"/>
                </a:lnTo>
                <a:lnTo>
                  <a:pt x="115772" y="33882"/>
                </a:lnTo>
                <a:lnTo>
                  <a:pt x="119024" y="46117"/>
                </a:lnTo>
                <a:lnTo>
                  <a:pt x="120000" y="59764"/>
                </a:lnTo>
                <a:lnTo>
                  <a:pt x="119024" y="74352"/>
                </a:lnTo>
                <a:lnTo>
                  <a:pt x="115772" y="86588"/>
                </a:lnTo>
                <a:lnTo>
                  <a:pt x="110894" y="97411"/>
                </a:lnTo>
                <a:lnTo>
                  <a:pt x="104715" y="106823"/>
                </a:lnTo>
                <a:lnTo>
                  <a:pt x="96585" y="113882"/>
                </a:lnTo>
                <a:lnTo>
                  <a:pt x="87804" y="118588"/>
                </a:lnTo>
                <a:lnTo>
                  <a:pt x="78373" y="120000"/>
                </a:lnTo>
                <a:lnTo>
                  <a:pt x="41626" y="120000"/>
                </a:lnTo>
                <a:lnTo>
                  <a:pt x="31869" y="118588"/>
                </a:lnTo>
                <a:lnTo>
                  <a:pt x="23089" y="113882"/>
                </a:lnTo>
                <a:lnTo>
                  <a:pt x="15609" y="106823"/>
                </a:lnTo>
                <a:lnTo>
                  <a:pt x="9105" y="97411"/>
                </a:lnTo>
                <a:lnTo>
                  <a:pt x="4227" y="86588"/>
                </a:lnTo>
                <a:lnTo>
                  <a:pt x="975" y="74352"/>
                </a:lnTo>
                <a:lnTo>
                  <a:pt x="0" y="59764"/>
                </a:lnTo>
                <a:lnTo>
                  <a:pt x="975" y="46117"/>
                </a:lnTo>
                <a:lnTo>
                  <a:pt x="4227" y="33882"/>
                </a:lnTo>
                <a:lnTo>
                  <a:pt x="9105" y="23058"/>
                </a:lnTo>
                <a:lnTo>
                  <a:pt x="15609" y="13647"/>
                </a:lnTo>
                <a:lnTo>
                  <a:pt x="23089" y="6588"/>
                </a:lnTo>
                <a:lnTo>
                  <a:pt x="31869" y="1411"/>
                </a:lnTo>
                <a:lnTo>
                  <a:pt x="41626" y="0"/>
                </a:lnTo>
                <a:close/>
              </a:path>
            </a:pathLst>
          </a:custGeom>
          <a:solidFill>
            <a:srgbClr val="5665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08DD853-CF1B-4B28-9F86-FA5942816039}"/>
              </a:ext>
            </a:extLst>
          </p:cNvPr>
          <p:cNvSpPr/>
          <p:nvPr/>
        </p:nvSpPr>
        <p:spPr>
          <a:xfrm>
            <a:off x="302550" y="2267947"/>
            <a:ext cx="40874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2200" dirty="0" err="1">
                <a:cs typeface="Segoe UI" panose="020B0502040204020203" pitchFamily="34" charset="0"/>
              </a:rPr>
              <a:t>Kỹ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năng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quản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lý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thời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gian</a:t>
            </a:r>
            <a:r>
              <a:rPr lang="en-US" sz="2200" dirty="0">
                <a:cs typeface="Segoe UI" panose="020B0502040204020203" pitchFamily="34" charset="0"/>
              </a:rPr>
              <a:t>, </a:t>
            </a:r>
            <a:r>
              <a:rPr lang="en-US" sz="2200" dirty="0" err="1">
                <a:cs typeface="Segoe UI" panose="020B0502040204020203" pitchFamily="34" charset="0"/>
              </a:rPr>
              <a:t>sắp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xếp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công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việc</a:t>
            </a:r>
            <a:r>
              <a:rPr lang="en-US" sz="2200" dirty="0">
                <a:cs typeface="Segoe UI" panose="020B0502040204020203" pitchFamily="34" charset="0"/>
              </a:rPr>
              <a:t>, </a:t>
            </a:r>
            <a:r>
              <a:rPr lang="en-US" sz="2200" dirty="0" err="1">
                <a:cs typeface="Segoe UI" panose="020B0502040204020203" pitchFamily="34" charset="0"/>
              </a:rPr>
              <a:t>lên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kế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hoạch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hiệu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quả</a:t>
            </a:r>
            <a:endParaRPr lang="en-US" sz="2200" dirty="0">
              <a:cs typeface="Segoe UI" panose="020B0502040204020203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9BD653E-C424-43B1-9376-B89843A0715E}"/>
              </a:ext>
            </a:extLst>
          </p:cNvPr>
          <p:cNvSpPr/>
          <p:nvPr/>
        </p:nvSpPr>
        <p:spPr>
          <a:xfrm>
            <a:off x="4565522" y="5677759"/>
            <a:ext cx="34501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200" dirty="0" err="1">
                <a:cs typeface="Segoe UI" panose="020B0502040204020203" pitchFamily="34" charset="0"/>
              </a:rPr>
              <a:t>Kinh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nghiệm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làm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việc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nhóm</a:t>
            </a:r>
            <a:r>
              <a:rPr lang="en-US" sz="2200" dirty="0">
                <a:cs typeface="Segoe UI" panose="020B0502040204020203" pitchFamily="34" charset="0"/>
              </a:rPr>
              <a:t>, </a:t>
            </a:r>
            <a:r>
              <a:rPr lang="en-US" sz="2200" dirty="0" err="1">
                <a:cs typeface="Segoe UI" panose="020B0502040204020203" pitchFamily="34" charset="0"/>
              </a:rPr>
              <a:t>cải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thiện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kỹ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năng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giao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tiếp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4893C20-A1AB-4AA4-AE10-2D3EEAD1E03A}"/>
              </a:ext>
            </a:extLst>
          </p:cNvPr>
          <p:cNvSpPr/>
          <p:nvPr/>
        </p:nvSpPr>
        <p:spPr>
          <a:xfrm>
            <a:off x="109183" y="4212692"/>
            <a:ext cx="427387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2200" dirty="0" err="1">
                <a:cs typeface="Segoe UI" panose="020B0502040204020203" pitchFamily="34" charset="0"/>
              </a:rPr>
              <a:t>Nâng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cao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khả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năng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tự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học</a:t>
            </a:r>
            <a:r>
              <a:rPr lang="en-US" sz="2200" dirty="0">
                <a:cs typeface="Segoe UI" panose="020B0502040204020203" pitchFamily="34" charset="0"/>
              </a:rPr>
              <a:t>, </a:t>
            </a:r>
            <a:r>
              <a:rPr lang="en-US" sz="2200" dirty="0" err="1">
                <a:cs typeface="Segoe UI" panose="020B0502040204020203" pitchFamily="34" charset="0"/>
              </a:rPr>
              <a:t>tìm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kiếm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và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nghiên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cứu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tài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liệu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tiếng</a:t>
            </a:r>
            <a:r>
              <a:rPr lang="en-US" sz="2200" dirty="0">
                <a:cs typeface="Segoe UI" panose="020B0502040204020203" pitchFamily="34" charset="0"/>
              </a:rPr>
              <a:t> Anh,</a:t>
            </a:r>
            <a:br>
              <a:rPr lang="en-US" sz="2200" dirty="0">
                <a:cs typeface="Segoe UI" panose="020B0502040204020203" pitchFamily="34" charset="0"/>
              </a:rPr>
            </a:br>
            <a:r>
              <a:rPr lang="en-US" sz="2200" dirty="0" err="1">
                <a:cs typeface="Segoe UI" panose="020B0502040204020203" pitchFamily="34" charset="0"/>
              </a:rPr>
              <a:t>hệ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thống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hoá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kiến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thức</a:t>
            </a:r>
            <a:endParaRPr lang="en-US" sz="2200" dirty="0">
              <a:cs typeface="Segoe UI" panose="020B0502040204020203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5159B1F-F861-4AF2-924C-313429E3D019}"/>
              </a:ext>
            </a:extLst>
          </p:cNvPr>
          <p:cNvSpPr/>
          <p:nvPr/>
        </p:nvSpPr>
        <p:spPr>
          <a:xfrm>
            <a:off x="8127588" y="4130768"/>
            <a:ext cx="330904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200" dirty="0" err="1">
                <a:cs typeface="Segoe UI" panose="020B0502040204020203" pitchFamily="34" charset="0"/>
              </a:rPr>
              <a:t>Nâng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cao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khả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năng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xây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dựng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mã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nguồn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theo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chuẩn</a:t>
            </a:r>
            <a:r>
              <a:rPr lang="en-US" sz="2200" dirty="0">
                <a:cs typeface="Segoe UI" panose="020B0502040204020203" pitchFamily="34" charset="0"/>
              </a:rPr>
              <a:t>, </a:t>
            </a:r>
            <a:r>
              <a:rPr lang="en-US" sz="2200" dirty="0" err="1">
                <a:cs typeface="Segoe UI" panose="020B0502040204020203" pitchFamily="34" charset="0"/>
              </a:rPr>
              <a:t>dễ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tái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cấu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trúc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và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mở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rộng</a:t>
            </a:r>
            <a:endParaRPr lang="en-US" sz="2200" dirty="0">
              <a:cs typeface="Segoe UI" panose="020B0502040204020203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C766704-7DF4-40E7-A972-816DD7734D51}"/>
              </a:ext>
            </a:extLst>
          </p:cNvPr>
          <p:cNvSpPr/>
          <p:nvPr/>
        </p:nvSpPr>
        <p:spPr>
          <a:xfrm>
            <a:off x="8171947" y="2087440"/>
            <a:ext cx="330904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200" dirty="0" err="1">
                <a:cs typeface="Segoe UI" panose="020B0502040204020203" pitchFamily="34" charset="0"/>
              </a:rPr>
              <a:t>Tiếp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cận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và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áp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dụng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kiến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thức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mới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trong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việc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nâng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cao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hiệu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suất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tải</a:t>
            </a:r>
            <a:r>
              <a:rPr lang="en-US" sz="2200" dirty="0">
                <a:cs typeface="Segoe UI" panose="020B0502040204020203" pitchFamily="34" charset="0"/>
              </a:rPr>
              <a:t>, </a:t>
            </a:r>
            <a:r>
              <a:rPr lang="en-US" sz="2200" dirty="0" err="1">
                <a:cs typeface="Segoe UI" panose="020B0502040204020203" pitchFamily="34" charset="0"/>
              </a:rPr>
              <a:t>mở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rộng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hệ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thống</a:t>
            </a:r>
            <a:endParaRPr lang="en-US" sz="2200" dirty="0">
              <a:cs typeface="Segoe UI" panose="020B0502040204020203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7048D0D-8E50-4C19-A7D0-D6E839757C23}"/>
              </a:ext>
            </a:extLst>
          </p:cNvPr>
          <p:cNvSpPr/>
          <p:nvPr/>
        </p:nvSpPr>
        <p:spPr>
          <a:xfrm>
            <a:off x="4664873" y="1301893"/>
            <a:ext cx="32798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200" dirty="0" err="1">
                <a:cs typeface="Segoe UI" panose="020B0502040204020203" pitchFamily="34" charset="0"/>
              </a:rPr>
              <a:t>Thói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quen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trích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dẫn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tài</a:t>
            </a:r>
            <a:r>
              <a:rPr lang="en-US" sz="2200" dirty="0">
                <a:cs typeface="Segoe UI" panose="020B0502040204020203" pitchFamily="34" charset="0"/>
              </a:rPr>
              <a:t> </a:t>
            </a:r>
            <a:r>
              <a:rPr lang="en-US" sz="2200" dirty="0" err="1">
                <a:cs typeface="Segoe UI" panose="020B0502040204020203" pitchFamily="34" charset="0"/>
              </a:rPr>
              <a:t>liệu</a:t>
            </a:r>
            <a:endParaRPr lang="en-US" sz="2200" dirty="0">
              <a:cs typeface="Segoe UI" panose="020B0502040204020203" pitchFamily="34" charset="0"/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3E02589-53E9-4BB0-9A3F-435E46318867}"/>
              </a:ext>
            </a:extLst>
          </p:cNvPr>
          <p:cNvGrpSpPr/>
          <p:nvPr/>
        </p:nvGrpSpPr>
        <p:grpSpPr>
          <a:xfrm>
            <a:off x="4391411" y="1931329"/>
            <a:ext cx="3798717" cy="3534674"/>
            <a:chOff x="4364115" y="2067809"/>
            <a:chExt cx="3798717" cy="3534674"/>
          </a:xfrm>
        </p:grpSpPr>
        <p:sp>
          <p:nvSpPr>
            <p:cNvPr id="33" name="Google Shape;678;p45">
              <a:extLst>
                <a:ext uri="{FF2B5EF4-FFF2-40B4-BE49-F238E27FC236}">
                  <a16:creationId xmlns:a16="http://schemas.microsoft.com/office/drawing/2014/main" id="{09A278CD-D2B4-478F-B189-FE1CD5D3C685}"/>
                </a:ext>
              </a:extLst>
            </p:cNvPr>
            <p:cNvSpPr/>
            <p:nvPr/>
          </p:nvSpPr>
          <p:spPr>
            <a:xfrm rot="5400000">
              <a:off x="4491456" y="3442478"/>
              <a:ext cx="3534674" cy="785336"/>
            </a:xfrm>
            <a:prstGeom prst="roundRect">
              <a:avLst>
                <a:gd name="adj" fmla="val 50000"/>
              </a:avLst>
            </a:prstGeom>
            <a:noFill/>
            <a:ln w="381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79;p45">
              <a:extLst>
                <a:ext uri="{FF2B5EF4-FFF2-40B4-BE49-F238E27FC236}">
                  <a16:creationId xmlns:a16="http://schemas.microsoft.com/office/drawing/2014/main" id="{0175E768-F597-4193-A327-10E787E69944}"/>
                </a:ext>
              </a:extLst>
            </p:cNvPr>
            <p:cNvSpPr/>
            <p:nvPr/>
          </p:nvSpPr>
          <p:spPr>
            <a:xfrm rot="9059820">
              <a:off x="4364115" y="3503534"/>
              <a:ext cx="3763933" cy="761611"/>
            </a:xfrm>
            <a:prstGeom prst="roundRect">
              <a:avLst>
                <a:gd name="adj" fmla="val 50000"/>
              </a:avLst>
            </a:prstGeom>
            <a:noFill/>
            <a:ln w="381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80;p45">
              <a:extLst>
                <a:ext uri="{FF2B5EF4-FFF2-40B4-BE49-F238E27FC236}">
                  <a16:creationId xmlns:a16="http://schemas.microsoft.com/office/drawing/2014/main" id="{9C58631F-DC1B-444A-8015-231E6C81A4D2}"/>
                </a:ext>
              </a:extLst>
            </p:cNvPr>
            <p:cNvSpPr/>
            <p:nvPr/>
          </p:nvSpPr>
          <p:spPr>
            <a:xfrm rot="1825537">
              <a:off x="4392171" y="3497927"/>
              <a:ext cx="3770661" cy="767018"/>
            </a:xfrm>
            <a:prstGeom prst="roundRect">
              <a:avLst>
                <a:gd name="adj" fmla="val 50000"/>
              </a:avLst>
            </a:prstGeom>
            <a:noFill/>
            <a:ln w="381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26;p53">
              <a:extLst>
                <a:ext uri="{FF2B5EF4-FFF2-40B4-BE49-F238E27FC236}">
                  <a16:creationId xmlns:a16="http://schemas.microsoft.com/office/drawing/2014/main" id="{5CE184E5-C647-405F-B174-D2134632F3E3}"/>
                </a:ext>
              </a:extLst>
            </p:cNvPr>
            <p:cNvSpPr/>
            <p:nvPr/>
          </p:nvSpPr>
          <p:spPr>
            <a:xfrm>
              <a:off x="6106222" y="2338050"/>
              <a:ext cx="311703" cy="3627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80503"/>
                  </a:moveTo>
                  <a:lnTo>
                    <a:pt x="43067" y="80503"/>
                  </a:lnTo>
                  <a:lnTo>
                    <a:pt x="44065" y="80611"/>
                  </a:lnTo>
                  <a:lnTo>
                    <a:pt x="45019" y="80914"/>
                  </a:lnTo>
                  <a:lnTo>
                    <a:pt x="45839" y="81346"/>
                  </a:lnTo>
                  <a:lnTo>
                    <a:pt x="46593" y="81929"/>
                  </a:lnTo>
                  <a:lnTo>
                    <a:pt x="47192" y="82663"/>
                  </a:lnTo>
                  <a:lnTo>
                    <a:pt x="47636" y="83462"/>
                  </a:lnTo>
                  <a:lnTo>
                    <a:pt x="47946" y="84390"/>
                  </a:lnTo>
                  <a:lnTo>
                    <a:pt x="48013" y="85362"/>
                  </a:lnTo>
                  <a:lnTo>
                    <a:pt x="47946" y="86312"/>
                  </a:lnTo>
                  <a:lnTo>
                    <a:pt x="47636" y="87241"/>
                  </a:lnTo>
                  <a:lnTo>
                    <a:pt x="47192" y="88061"/>
                  </a:lnTo>
                  <a:lnTo>
                    <a:pt x="46593" y="88774"/>
                  </a:lnTo>
                  <a:lnTo>
                    <a:pt x="45839" y="89357"/>
                  </a:lnTo>
                  <a:lnTo>
                    <a:pt x="45019" y="89832"/>
                  </a:lnTo>
                  <a:lnTo>
                    <a:pt x="44065" y="90091"/>
                  </a:lnTo>
                  <a:lnTo>
                    <a:pt x="43067" y="90199"/>
                  </a:lnTo>
                  <a:lnTo>
                    <a:pt x="29828" y="90199"/>
                  </a:lnTo>
                  <a:lnTo>
                    <a:pt x="28830" y="90091"/>
                  </a:lnTo>
                  <a:lnTo>
                    <a:pt x="27876" y="89832"/>
                  </a:lnTo>
                  <a:lnTo>
                    <a:pt x="27055" y="89357"/>
                  </a:lnTo>
                  <a:lnTo>
                    <a:pt x="26301" y="88774"/>
                  </a:lnTo>
                  <a:lnTo>
                    <a:pt x="25703" y="88061"/>
                  </a:lnTo>
                  <a:lnTo>
                    <a:pt x="25259" y="87241"/>
                  </a:lnTo>
                  <a:lnTo>
                    <a:pt x="24949" y="86312"/>
                  </a:lnTo>
                  <a:lnTo>
                    <a:pt x="24838" y="85362"/>
                  </a:lnTo>
                  <a:lnTo>
                    <a:pt x="24949" y="84390"/>
                  </a:lnTo>
                  <a:lnTo>
                    <a:pt x="25259" y="83462"/>
                  </a:lnTo>
                  <a:lnTo>
                    <a:pt x="25703" y="82663"/>
                  </a:lnTo>
                  <a:lnTo>
                    <a:pt x="26301" y="81929"/>
                  </a:lnTo>
                  <a:lnTo>
                    <a:pt x="27055" y="81346"/>
                  </a:lnTo>
                  <a:lnTo>
                    <a:pt x="27876" y="80914"/>
                  </a:lnTo>
                  <a:lnTo>
                    <a:pt x="28830" y="80611"/>
                  </a:lnTo>
                  <a:lnTo>
                    <a:pt x="29828" y="80503"/>
                  </a:lnTo>
                  <a:close/>
                  <a:moveTo>
                    <a:pt x="115143" y="74155"/>
                  </a:moveTo>
                  <a:lnTo>
                    <a:pt x="116008" y="74219"/>
                  </a:lnTo>
                  <a:lnTo>
                    <a:pt x="116828" y="74479"/>
                  </a:lnTo>
                  <a:lnTo>
                    <a:pt x="117582" y="74846"/>
                  </a:lnTo>
                  <a:lnTo>
                    <a:pt x="118336" y="75364"/>
                  </a:lnTo>
                  <a:lnTo>
                    <a:pt x="118935" y="76012"/>
                  </a:lnTo>
                  <a:lnTo>
                    <a:pt x="119423" y="76703"/>
                  </a:lnTo>
                  <a:lnTo>
                    <a:pt x="119756" y="77480"/>
                  </a:lnTo>
                  <a:lnTo>
                    <a:pt x="119955" y="78322"/>
                  </a:lnTo>
                  <a:lnTo>
                    <a:pt x="120000" y="79121"/>
                  </a:lnTo>
                  <a:lnTo>
                    <a:pt x="119889" y="79964"/>
                  </a:lnTo>
                  <a:lnTo>
                    <a:pt x="119622" y="80806"/>
                  </a:lnTo>
                  <a:lnTo>
                    <a:pt x="119201" y="81561"/>
                  </a:lnTo>
                  <a:lnTo>
                    <a:pt x="118669" y="82296"/>
                  </a:lnTo>
                  <a:lnTo>
                    <a:pt x="88020" y="115465"/>
                  </a:lnTo>
                  <a:lnTo>
                    <a:pt x="87466" y="116005"/>
                  </a:lnTo>
                  <a:lnTo>
                    <a:pt x="86823" y="116415"/>
                  </a:lnTo>
                  <a:lnTo>
                    <a:pt x="86113" y="116739"/>
                  </a:lnTo>
                  <a:lnTo>
                    <a:pt x="85359" y="116955"/>
                  </a:lnTo>
                  <a:lnTo>
                    <a:pt x="84538" y="117063"/>
                  </a:lnTo>
                  <a:lnTo>
                    <a:pt x="84383" y="117063"/>
                  </a:lnTo>
                  <a:lnTo>
                    <a:pt x="83407" y="116998"/>
                  </a:lnTo>
                  <a:lnTo>
                    <a:pt x="82498" y="116739"/>
                  </a:lnTo>
                  <a:lnTo>
                    <a:pt x="81633" y="116307"/>
                  </a:lnTo>
                  <a:lnTo>
                    <a:pt x="80924" y="115724"/>
                  </a:lnTo>
                  <a:lnTo>
                    <a:pt x="63537" y="99442"/>
                  </a:lnTo>
                  <a:lnTo>
                    <a:pt x="62849" y="98707"/>
                  </a:lnTo>
                  <a:lnTo>
                    <a:pt x="62361" y="97865"/>
                  </a:lnTo>
                  <a:lnTo>
                    <a:pt x="62095" y="96980"/>
                  </a:lnTo>
                  <a:lnTo>
                    <a:pt x="61984" y="96073"/>
                  </a:lnTo>
                  <a:lnTo>
                    <a:pt x="62029" y="95123"/>
                  </a:lnTo>
                  <a:lnTo>
                    <a:pt x="62295" y="94237"/>
                  </a:lnTo>
                  <a:lnTo>
                    <a:pt x="62738" y="93374"/>
                  </a:lnTo>
                  <a:lnTo>
                    <a:pt x="63337" y="92596"/>
                  </a:lnTo>
                  <a:lnTo>
                    <a:pt x="64136" y="91970"/>
                  </a:lnTo>
                  <a:lnTo>
                    <a:pt x="64956" y="91495"/>
                  </a:lnTo>
                  <a:lnTo>
                    <a:pt x="65888" y="91214"/>
                  </a:lnTo>
                  <a:lnTo>
                    <a:pt x="66841" y="91106"/>
                  </a:lnTo>
                  <a:lnTo>
                    <a:pt x="67773" y="91171"/>
                  </a:lnTo>
                  <a:lnTo>
                    <a:pt x="68704" y="91430"/>
                  </a:lnTo>
                  <a:lnTo>
                    <a:pt x="69569" y="91840"/>
                  </a:lnTo>
                  <a:lnTo>
                    <a:pt x="70412" y="92445"/>
                  </a:lnTo>
                  <a:lnTo>
                    <a:pt x="84051" y="105229"/>
                  </a:lnTo>
                  <a:lnTo>
                    <a:pt x="111284" y="75753"/>
                  </a:lnTo>
                  <a:lnTo>
                    <a:pt x="111949" y="75170"/>
                  </a:lnTo>
                  <a:lnTo>
                    <a:pt x="112659" y="74694"/>
                  </a:lnTo>
                  <a:lnTo>
                    <a:pt x="113457" y="74371"/>
                  </a:lnTo>
                  <a:lnTo>
                    <a:pt x="114278" y="74198"/>
                  </a:lnTo>
                  <a:lnTo>
                    <a:pt x="115143" y="74155"/>
                  </a:lnTo>
                  <a:close/>
                  <a:moveTo>
                    <a:pt x="29828" y="54763"/>
                  </a:moveTo>
                  <a:lnTo>
                    <a:pt x="74537" y="54763"/>
                  </a:lnTo>
                  <a:lnTo>
                    <a:pt x="75512" y="54871"/>
                  </a:lnTo>
                  <a:lnTo>
                    <a:pt x="76444" y="55173"/>
                  </a:lnTo>
                  <a:lnTo>
                    <a:pt x="77309" y="55605"/>
                  </a:lnTo>
                  <a:lnTo>
                    <a:pt x="78041" y="56188"/>
                  </a:lnTo>
                  <a:lnTo>
                    <a:pt x="78639" y="56922"/>
                  </a:lnTo>
                  <a:lnTo>
                    <a:pt x="79127" y="57721"/>
                  </a:lnTo>
                  <a:lnTo>
                    <a:pt x="79393" y="58628"/>
                  </a:lnTo>
                  <a:lnTo>
                    <a:pt x="79504" y="59578"/>
                  </a:lnTo>
                  <a:lnTo>
                    <a:pt x="79393" y="60572"/>
                  </a:lnTo>
                  <a:lnTo>
                    <a:pt x="79127" y="61479"/>
                  </a:lnTo>
                  <a:lnTo>
                    <a:pt x="78639" y="62278"/>
                  </a:lnTo>
                  <a:lnTo>
                    <a:pt x="78041" y="63012"/>
                  </a:lnTo>
                  <a:lnTo>
                    <a:pt x="77309" y="63595"/>
                  </a:lnTo>
                  <a:lnTo>
                    <a:pt x="76444" y="64048"/>
                  </a:lnTo>
                  <a:lnTo>
                    <a:pt x="75512" y="64329"/>
                  </a:lnTo>
                  <a:lnTo>
                    <a:pt x="74537" y="64437"/>
                  </a:lnTo>
                  <a:lnTo>
                    <a:pt x="29828" y="64437"/>
                  </a:lnTo>
                  <a:lnTo>
                    <a:pt x="28830" y="64329"/>
                  </a:lnTo>
                  <a:lnTo>
                    <a:pt x="27876" y="64048"/>
                  </a:lnTo>
                  <a:lnTo>
                    <a:pt x="27055" y="63595"/>
                  </a:lnTo>
                  <a:lnTo>
                    <a:pt x="26301" y="63012"/>
                  </a:lnTo>
                  <a:lnTo>
                    <a:pt x="25703" y="62278"/>
                  </a:lnTo>
                  <a:lnTo>
                    <a:pt x="25259" y="61479"/>
                  </a:lnTo>
                  <a:lnTo>
                    <a:pt x="24949" y="60572"/>
                  </a:lnTo>
                  <a:lnTo>
                    <a:pt x="24838" y="59578"/>
                  </a:lnTo>
                  <a:lnTo>
                    <a:pt x="24949" y="58628"/>
                  </a:lnTo>
                  <a:lnTo>
                    <a:pt x="25259" y="57721"/>
                  </a:lnTo>
                  <a:lnTo>
                    <a:pt x="25703" y="56922"/>
                  </a:lnTo>
                  <a:lnTo>
                    <a:pt x="26301" y="56188"/>
                  </a:lnTo>
                  <a:lnTo>
                    <a:pt x="27055" y="55605"/>
                  </a:lnTo>
                  <a:lnTo>
                    <a:pt x="27876" y="55173"/>
                  </a:lnTo>
                  <a:lnTo>
                    <a:pt x="28830" y="54871"/>
                  </a:lnTo>
                  <a:lnTo>
                    <a:pt x="29828" y="54763"/>
                  </a:lnTo>
                  <a:close/>
                  <a:moveTo>
                    <a:pt x="29828" y="28202"/>
                  </a:moveTo>
                  <a:lnTo>
                    <a:pt x="74537" y="28202"/>
                  </a:lnTo>
                  <a:lnTo>
                    <a:pt x="75512" y="28288"/>
                  </a:lnTo>
                  <a:lnTo>
                    <a:pt x="76444" y="28569"/>
                  </a:lnTo>
                  <a:lnTo>
                    <a:pt x="77309" y="29001"/>
                  </a:lnTo>
                  <a:lnTo>
                    <a:pt x="78041" y="29627"/>
                  </a:lnTo>
                  <a:lnTo>
                    <a:pt x="78639" y="30318"/>
                  </a:lnTo>
                  <a:lnTo>
                    <a:pt x="79127" y="31160"/>
                  </a:lnTo>
                  <a:lnTo>
                    <a:pt x="79393" y="32046"/>
                  </a:lnTo>
                  <a:lnTo>
                    <a:pt x="79504" y="33039"/>
                  </a:lnTo>
                  <a:lnTo>
                    <a:pt x="79393" y="34011"/>
                  </a:lnTo>
                  <a:lnTo>
                    <a:pt x="79127" y="34896"/>
                  </a:lnTo>
                  <a:lnTo>
                    <a:pt x="78639" y="35738"/>
                  </a:lnTo>
                  <a:lnTo>
                    <a:pt x="78041" y="36429"/>
                  </a:lnTo>
                  <a:lnTo>
                    <a:pt x="77309" y="37055"/>
                  </a:lnTo>
                  <a:lnTo>
                    <a:pt x="76444" y="37487"/>
                  </a:lnTo>
                  <a:lnTo>
                    <a:pt x="75512" y="37768"/>
                  </a:lnTo>
                  <a:lnTo>
                    <a:pt x="74537" y="37854"/>
                  </a:lnTo>
                  <a:lnTo>
                    <a:pt x="29828" y="37854"/>
                  </a:lnTo>
                  <a:lnTo>
                    <a:pt x="28830" y="37768"/>
                  </a:lnTo>
                  <a:lnTo>
                    <a:pt x="27876" y="37487"/>
                  </a:lnTo>
                  <a:lnTo>
                    <a:pt x="27055" y="37055"/>
                  </a:lnTo>
                  <a:lnTo>
                    <a:pt x="26301" y="36429"/>
                  </a:lnTo>
                  <a:lnTo>
                    <a:pt x="25703" y="35738"/>
                  </a:lnTo>
                  <a:lnTo>
                    <a:pt x="25259" y="34896"/>
                  </a:lnTo>
                  <a:lnTo>
                    <a:pt x="24949" y="34011"/>
                  </a:lnTo>
                  <a:lnTo>
                    <a:pt x="24838" y="33039"/>
                  </a:lnTo>
                  <a:lnTo>
                    <a:pt x="24949" y="32046"/>
                  </a:lnTo>
                  <a:lnTo>
                    <a:pt x="25259" y="31160"/>
                  </a:lnTo>
                  <a:lnTo>
                    <a:pt x="25703" y="30318"/>
                  </a:lnTo>
                  <a:lnTo>
                    <a:pt x="26301" y="29627"/>
                  </a:lnTo>
                  <a:lnTo>
                    <a:pt x="27055" y="29001"/>
                  </a:lnTo>
                  <a:lnTo>
                    <a:pt x="27876" y="28569"/>
                  </a:lnTo>
                  <a:lnTo>
                    <a:pt x="28830" y="28288"/>
                  </a:lnTo>
                  <a:lnTo>
                    <a:pt x="29828" y="28202"/>
                  </a:lnTo>
                  <a:close/>
                  <a:moveTo>
                    <a:pt x="4967" y="0"/>
                  </a:moveTo>
                  <a:lnTo>
                    <a:pt x="97712" y="0"/>
                  </a:lnTo>
                  <a:lnTo>
                    <a:pt x="98732" y="129"/>
                  </a:lnTo>
                  <a:lnTo>
                    <a:pt x="99641" y="410"/>
                  </a:lnTo>
                  <a:lnTo>
                    <a:pt x="100484" y="842"/>
                  </a:lnTo>
                  <a:lnTo>
                    <a:pt x="101216" y="1425"/>
                  </a:lnTo>
                  <a:lnTo>
                    <a:pt x="101836" y="2159"/>
                  </a:lnTo>
                  <a:lnTo>
                    <a:pt x="102302" y="2958"/>
                  </a:lnTo>
                  <a:lnTo>
                    <a:pt x="102568" y="3886"/>
                  </a:lnTo>
                  <a:lnTo>
                    <a:pt x="102679" y="4858"/>
                  </a:lnTo>
                  <a:lnTo>
                    <a:pt x="102679" y="63638"/>
                  </a:lnTo>
                  <a:lnTo>
                    <a:pt x="102568" y="64588"/>
                  </a:lnTo>
                  <a:lnTo>
                    <a:pt x="102302" y="65495"/>
                  </a:lnTo>
                  <a:lnTo>
                    <a:pt x="101836" y="66294"/>
                  </a:lnTo>
                  <a:lnTo>
                    <a:pt x="101216" y="67028"/>
                  </a:lnTo>
                  <a:lnTo>
                    <a:pt x="100484" y="67612"/>
                  </a:lnTo>
                  <a:lnTo>
                    <a:pt x="99641" y="68065"/>
                  </a:lnTo>
                  <a:lnTo>
                    <a:pt x="98732" y="68346"/>
                  </a:lnTo>
                  <a:lnTo>
                    <a:pt x="97712" y="68454"/>
                  </a:lnTo>
                  <a:lnTo>
                    <a:pt x="96691" y="68346"/>
                  </a:lnTo>
                  <a:lnTo>
                    <a:pt x="95804" y="68065"/>
                  </a:lnTo>
                  <a:lnTo>
                    <a:pt x="94939" y="67612"/>
                  </a:lnTo>
                  <a:lnTo>
                    <a:pt x="94230" y="67028"/>
                  </a:lnTo>
                  <a:lnTo>
                    <a:pt x="93587" y="66294"/>
                  </a:lnTo>
                  <a:lnTo>
                    <a:pt x="93121" y="65495"/>
                  </a:lnTo>
                  <a:lnTo>
                    <a:pt x="92833" y="64588"/>
                  </a:lnTo>
                  <a:lnTo>
                    <a:pt x="92766" y="63638"/>
                  </a:lnTo>
                  <a:lnTo>
                    <a:pt x="92766" y="9695"/>
                  </a:lnTo>
                  <a:lnTo>
                    <a:pt x="9957" y="9695"/>
                  </a:lnTo>
                  <a:lnTo>
                    <a:pt x="9957" y="110325"/>
                  </a:lnTo>
                  <a:lnTo>
                    <a:pt x="48013" y="110325"/>
                  </a:lnTo>
                  <a:lnTo>
                    <a:pt x="49033" y="110433"/>
                  </a:lnTo>
                  <a:lnTo>
                    <a:pt x="49964" y="110671"/>
                  </a:lnTo>
                  <a:lnTo>
                    <a:pt x="50785" y="111146"/>
                  </a:lnTo>
                  <a:lnTo>
                    <a:pt x="51539" y="111750"/>
                  </a:lnTo>
                  <a:lnTo>
                    <a:pt x="52138" y="112441"/>
                  </a:lnTo>
                  <a:lnTo>
                    <a:pt x="52603" y="113284"/>
                  </a:lnTo>
                  <a:lnTo>
                    <a:pt x="52892" y="114191"/>
                  </a:lnTo>
                  <a:lnTo>
                    <a:pt x="53003" y="115141"/>
                  </a:lnTo>
                  <a:lnTo>
                    <a:pt x="52892" y="116113"/>
                  </a:lnTo>
                  <a:lnTo>
                    <a:pt x="52603" y="117041"/>
                  </a:lnTo>
                  <a:lnTo>
                    <a:pt x="52138" y="117840"/>
                  </a:lnTo>
                  <a:lnTo>
                    <a:pt x="51539" y="118574"/>
                  </a:lnTo>
                  <a:lnTo>
                    <a:pt x="50785" y="119157"/>
                  </a:lnTo>
                  <a:lnTo>
                    <a:pt x="49964" y="119589"/>
                  </a:lnTo>
                  <a:lnTo>
                    <a:pt x="49033" y="119892"/>
                  </a:lnTo>
                  <a:lnTo>
                    <a:pt x="48013" y="120000"/>
                  </a:lnTo>
                  <a:lnTo>
                    <a:pt x="4967" y="120000"/>
                  </a:lnTo>
                  <a:lnTo>
                    <a:pt x="3991" y="119892"/>
                  </a:lnTo>
                  <a:lnTo>
                    <a:pt x="3060" y="119589"/>
                  </a:lnTo>
                  <a:lnTo>
                    <a:pt x="2195" y="119157"/>
                  </a:lnTo>
                  <a:lnTo>
                    <a:pt x="1463" y="118574"/>
                  </a:lnTo>
                  <a:lnTo>
                    <a:pt x="864" y="117840"/>
                  </a:lnTo>
                  <a:lnTo>
                    <a:pt x="377" y="117041"/>
                  </a:lnTo>
                  <a:lnTo>
                    <a:pt x="110" y="116113"/>
                  </a:lnTo>
                  <a:lnTo>
                    <a:pt x="0" y="115141"/>
                  </a:lnTo>
                  <a:lnTo>
                    <a:pt x="0" y="4858"/>
                  </a:lnTo>
                  <a:lnTo>
                    <a:pt x="110" y="3886"/>
                  </a:lnTo>
                  <a:lnTo>
                    <a:pt x="377" y="2958"/>
                  </a:lnTo>
                  <a:lnTo>
                    <a:pt x="864" y="2159"/>
                  </a:lnTo>
                  <a:lnTo>
                    <a:pt x="1463" y="1425"/>
                  </a:lnTo>
                  <a:lnTo>
                    <a:pt x="2195" y="842"/>
                  </a:lnTo>
                  <a:lnTo>
                    <a:pt x="3060" y="410"/>
                  </a:lnTo>
                  <a:lnTo>
                    <a:pt x="3991" y="129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rgbClr val="2F54E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ym typeface="Calibri"/>
              </a:endParaRPr>
            </a:p>
          </p:txBody>
        </p:sp>
        <p:grpSp>
          <p:nvGrpSpPr>
            <p:cNvPr id="115" name="Google Shape;1206;p53">
              <a:extLst>
                <a:ext uri="{FF2B5EF4-FFF2-40B4-BE49-F238E27FC236}">
                  <a16:creationId xmlns:a16="http://schemas.microsoft.com/office/drawing/2014/main" id="{12F65B6B-B36B-49FA-8A92-E8BC27A751E1}"/>
                </a:ext>
              </a:extLst>
            </p:cNvPr>
            <p:cNvGrpSpPr/>
            <p:nvPr/>
          </p:nvGrpSpPr>
          <p:grpSpPr>
            <a:xfrm>
              <a:off x="7312260" y="2942054"/>
              <a:ext cx="434644" cy="449780"/>
              <a:chOff x="5448301" y="2757488"/>
              <a:chExt cx="3643287" cy="3770162"/>
            </a:xfrm>
            <a:solidFill>
              <a:srgbClr val="2F54EB"/>
            </a:solidFill>
          </p:grpSpPr>
          <p:sp>
            <p:nvSpPr>
              <p:cNvPr id="116" name="Google Shape;1207;p53">
                <a:extLst>
                  <a:ext uri="{FF2B5EF4-FFF2-40B4-BE49-F238E27FC236}">
                    <a16:creationId xmlns:a16="http://schemas.microsoft.com/office/drawing/2014/main" id="{BF114CF9-C67A-4453-90F3-EB97280B140F}"/>
                  </a:ext>
                </a:extLst>
              </p:cNvPr>
              <p:cNvSpPr/>
              <p:nvPr/>
            </p:nvSpPr>
            <p:spPr>
              <a:xfrm>
                <a:off x="6299201" y="3609975"/>
                <a:ext cx="1944600" cy="23544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9951" y="12574"/>
                    </a:moveTo>
                    <a:lnTo>
                      <a:pt x="55738" y="12776"/>
                    </a:lnTo>
                    <a:lnTo>
                      <a:pt x="51526" y="13301"/>
                    </a:lnTo>
                    <a:lnTo>
                      <a:pt x="47412" y="14110"/>
                    </a:lnTo>
                    <a:lnTo>
                      <a:pt x="43493" y="15242"/>
                    </a:lnTo>
                    <a:lnTo>
                      <a:pt x="39820" y="16576"/>
                    </a:lnTo>
                    <a:lnTo>
                      <a:pt x="36293" y="18274"/>
                    </a:lnTo>
                    <a:lnTo>
                      <a:pt x="32914" y="20175"/>
                    </a:lnTo>
                    <a:lnTo>
                      <a:pt x="29828" y="22358"/>
                    </a:lnTo>
                    <a:lnTo>
                      <a:pt x="26889" y="24703"/>
                    </a:lnTo>
                    <a:lnTo>
                      <a:pt x="24342" y="27291"/>
                    </a:lnTo>
                    <a:lnTo>
                      <a:pt x="21991" y="30040"/>
                    </a:lnTo>
                    <a:lnTo>
                      <a:pt x="20032" y="32991"/>
                    </a:lnTo>
                    <a:lnTo>
                      <a:pt x="18318" y="36105"/>
                    </a:lnTo>
                    <a:lnTo>
                      <a:pt x="16946" y="39299"/>
                    </a:lnTo>
                    <a:lnTo>
                      <a:pt x="15967" y="42654"/>
                    </a:lnTo>
                    <a:lnTo>
                      <a:pt x="15428" y="46132"/>
                    </a:lnTo>
                    <a:lnTo>
                      <a:pt x="15183" y="49730"/>
                    </a:lnTo>
                    <a:lnTo>
                      <a:pt x="15428" y="53247"/>
                    </a:lnTo>
                    <a:lnTo>
                      <a:pt x="15967" y="56765"/>
                    </a:lnTo>
                    <a:lnTo>
                      <a:pt x="16946" y="60121"/>
                    </a:lnTo>
                    <a:lnTo>
                      <a:pt x="18367" y="63396"/>
                    </a:lnTo>
                    <a:lnTo>
                      <a:pt x="20179" y="66630"/>
                    </a:lnTo>
                    <a:lnTo>
                      <a:pt x="22285" y="69622"/>
                    </a:lnTo>
                    <a:lnTo>
                      <a:pt x="24783" y="72574"/>
                    </a:lnTo>
                    <a:lnTo>
                      <a:pt x="27036" y="74878"/>
                    </a:lnTo>
                    <a:lnTo>
                      <a:pt x="29583" y="77345"/>
                    </a:lnTo>
                    <a:lnTo>
                      <a:pt x="29681" y="77385"/>
                    </a:lnTo>
                    <a:lnTo>
                      <a:pt x="31738" y="79447"/>
                    </a:lnTo>
                    <a:lnTo>
                      <a:pt x="33942" y="81549"/>
                    </a:lnTo>
                    <a:lnTo>
                      <a:pt x="36048" y="83814"/>
                    </a:lnTo>
                    <a:lnTo>
                      <a:pt x="38204" y="86159"/>
                    </a:lnTo>
                    <a:lnTo>
                      <a:pt x="40261" y="88625"/>
                    </a:lnTo>
                    <a:lnTo>
                      <a:pt x="42073" y="91253"/>
                    </a:lnTo>
                    <a:lnTo>
                      <a:pt x="43787" y="94002"/>
                    </a:lnTo>
                    <a:lnTo>
                      <a:pt x="45306" y="96913"/>
                    </a:lnTo>
                    <a:lnTo>
                      <a:pt x="46481" y="99946"/>
                    </a:lnTo>
                    <a:lnTo>
                      <a:pt x="46726" y="100714"/>
                    </a:lnTo>
                    <a:lnTo>
                      <a:pt x="46922" y="101603"/>
                    </a:lnTo>
                    <a:lnTo>
                      <a:pt x="47118" y="102654"/>
                    </a:lnTo>
                    <a:lnTo>
                      <a:pt x="47363" y="103989"/>
                    </a:lnTo>
                    <a:lnTo>
                      <a:pt x="47412" y="105525"/>
                    </a:lnTo>
                    <a:lnTo>
                      <a:pt x="47559" y="107425"/>
                    </a:lnTo>
                    <a:lnTo>
                      <a:pt x="72195" y="107425"/>
                    </a:lnTo>
                    <a:lnTo>
                      <a:pt x="72244" y="105646"/>
                    </a:lnTo>
                    <a:lnTo>
                      <a:pt x="72391" y="104191"/>
                    </a:lnTo>
                    <a:lnTo>
                      <a:pt x="72538" y="102938"/>
                    </a:lnTo>
                    <a:lnTo>
                      <a:pt x="72734" y="101886"/>
                    </a:lnTo>
                    <a:lnTo>
                      <a:pt x="72979" y="101078"/>
                    </a:lnTo>
                    <a:lnTo>
                      <a:pt x="73175" y="100350"/>
                    </a:lnTo>
                    <a:lnTo>
                      <a:pt x="74400" y="97318"/>
                    </a:lnTo>
                    <a:lnTo>
                      <a:pt x="75869" y="94447"/>
                    </a:lnTo>
                    <a:lnTo>
                      <a:pt x="77583" y="91657"/>
                    </a:lnTo>
                    <a:lnTo>
                      <a:pt x="79493" y="89029"/>
                    </a:lnTo>
                    <a:lnTo>
                      <a:pt x="81600" y="86482"/>
                    </a:lnTo>
                    <a:lnTo>
                      <a:pt x="83804" y="84016"/>
                    </a:lnTo>
                    <a:lnTo>
                      <a:pt x="86106" y="81630"/>
                    </a:lnTo>
                    <a:lnTo>
                      <a:pt x="88359" y="79326"/>
                    </a:lnTo>
                    <a:lnTo>
                      <a:pt x="90612" y="77142"/>
                    </a:lnTo>
                    <a:lnTo>
                      <a:pt x="90906" y="76859"/>
                    </a:lnTo>
                    <a:lnTo>
                      <a:pt x="93208" y="74636"/>
                    </a:lnTo>
                    <a:lnTo>
                      <a:pt x="95167" y="72574"/>
                    </a:lnTo>
                    <a:lnTo>
                      <a:pt x="97714" y="69703"/>
                    </a:lnTo>
                    <a:lnTo>
                      <a:pt x="99869" y="66630"/>
                    </a:lnTo>
                    <a:lnTo>
                      <a:pt x="101632" y="63477"/>
                    </a:lnTo>
                    <a:lnTo>
                      <a:pt x="102955" y="60161"/>
                    </a:lnTo>
                    <a:lnTo>
                      <a:pt x="103983" y="56765"/>
                    </a:lnTo>
                    <a:lnTo>
                      <a:pt x="104620" y="53247"/>
                    </a:lnTo>
                    <a:lnTo>
                      <a:pt x="104816" y="49730"/>
                    </a:lnTo>
                    <a:lnTo>
                      <a:pt x="104620" y="46132"/>
                    </a:lnTo>
                    <a:lnTo>
                      <a:pt x="103983" y="42654"/>
                    </a:lnTo>
                    <a:lnTo>
                      <a:pt x="102955" y="39299"/>
                    </a:lnTo>
                    <a:lnTo>
                      <a:pt x="101632" y="36105"/>
                    </a:lnTo>
                    <a:lnTo>
                      <a:pt x="100016" y="32991"/>
                    </a:lnTo>
                    <a:lnTo>
                      <a:pt x="97959" y="30040"/>
                    </a:lnTo>
                    <a:lnTo>
                      <a:pt x="95657" y="27291"/>
                    </a:lnTo>
                    <a:lnTo>
                      <a:pt x="93061" y="24703"/>
                    </a:lnTo>
                    <a:lnTo>
                      <a:pt x="90220" y="22358"/>
                    </a:lnTo>
                    <a:lnTo>
                      <a:pt x="87085" y="20175"/>
                    </a:lnTo>
                    <a:lnTo>
                      <a:pt x="83755" y="18274"/>
                    </a:lnTo>
                    <a:lnTo>
                      <a:pt x="80179" y="16576"/>
                    </a:lnTo>
                    <a:lnTo>
                      <a:pt x="76457" y="15242"/>
                    </a:lnTo>
                    <a:lnTo>
                      <a:pt x="72538" y="14110"/>
                    </a:lnTo>
                    <a:lnTo>
                      <a:pt x="68473" y="13301"/>
                    </a:lnTo>
                    <a:lnTo>
                      <a:pt x="64310" y="12776"/>
                    </a:lnTo>
                    <a:lnTo>
                      <a:pt x="59951" y="12574"/>
                    </a:lnTo>
                    <a:close/>
                    <a:moveTo>
                      <a:pt x="59951" y="0"/>
                    </a:moveTo>
                    <a:lnTo>
                      <a:pt x="65142" y="242"/>
                    </a:lnTo>
                    <a:lnTo>
                      <a:pt x="70187" y="768"/>
                    </a:lnTo>
                    <a:lnTo>
                      <a:pt x="75183" y="1657"/>
                    </a:lnTo>
                    <a:lnTo>
                      <a:pt x="79934" y="2830"/>
                    </a:lnTo>
                    <a:lnTo>
                      <a:pt x="84440" y="4366"/>
                    </a:lnTo>
                    <a:lnTo>
                      <a:pt x="88848" y="6185"/>
                    </a:lnTo>
                    <a:lnTo>
                      <a:pt x="93061" y="8247"/>
                    </a:lnTo>
                    <a:lnTo>
                      <a:pt x="96930" y="10592"/>
                    </a:lnTo>
                    <a:lnTo>
                      <a:pt x="100653" y="13221"/>
                    </a:lnTo>
                    <a:lnTo>
                      <a:pt x="104130" y="16051"/>
                    </a:lnTo>
                    <a:lnTo>
                      <a:pt x="107216" y="19123"/>
                    </a:lnTo>
                    <a:lnTo>
                      <a:pt x="110057" y="22398"/>
                    </a:lnTo>
                    <a:lnTo>
                      <a:pt x="112653" y="25795"/>
                    </a:lnTo>
                    <a:lnTo>
                      <a:pt x="114759" y="29433"/>
                    </a:lnTo>
                    <a:lnTo>
                      <a:pt x="116620" y="33274"/>
                    </a:lnTo>
                    <a:lnTo>
                      <a:pt x="118089" y="37196"/>
                    </a:lnTo>
                    <a:lnTo>
                      <a:pt x="119167" y="41239"/>
                    </a:lnTo>
                    <a:lnTo>
                      <a:pt x="119804" y="45444"/>
                    </a:lnTo>
                    <a:lnTo>
                      <a:pt x="120000" y="49730"/>
                    </a:lnTo>
                    <a:lnTo>
                      <a:pt x="119804" y="53409"/>
                    </a:lnTo>
                    <a:lnTo>
                      <a:pt x="119363" y="57048"/>
                    </a:lnTo>
                    <a:lnTo>
                      <a:pt x="118530" y="60687"/>
                    </a:lnTo>
                    <a:lnTo>
                      <a:pt x="117404" y="64245"/>
                    </a:lnTo>
                    <a:lnTo>
                      <a:pt x="115983" y="67641"/>
                    </a:lnTo>
                    <a:lnTo>
                      <a:pt x="114171" y="70997"/>
                    </a:lnTo>
                    <a:lnTo>
                      <a:pt x="112114" y="74231"/>
                    </a:lnTo>
                    <a:lnTo>
                      <a:pt x="109812" y="77345"/>
                    </a:lnTo>
                    <a:lnTo>
                      <a:pt x="107167" y="80377"/>
                    </a:lnTo>
                    <a:lnTo>
                      <a:pt x="104914" y="82601"/>
                    </a:lnTo>
                    <a:lnTo>
                      <a:pt x="102465" y="85026"/>
                    </a:lnTo>
                    <a:lnTo>
                      <a:pt x="102269" y="85269"/>
                    </a:lnTo>
                    <a:lnTo>
                      <a:pt x="99722" y="87654"/>
                    </a:lnTo>
                    <a:lnTo>
                      <a:pt x="97224" y="90202"/>
                    </a:lnTo>
                    <a:lnTo>
                      <a:pt x="94824" y="92789"/>
                    </a:lnTo>
                    <a:lnTo>
                      <a:pt x="92620" y="95417"/>
                    </a:lnTo>
                    <a:lnTo>
                      <a:pt x="90612" y="98126"/>
                    </a:lnTo>
                    <a:lnTo>
                      <a:pt x="88995" y="100876"/>
                    </a:lnTo>
                    <a:lnTo>
                      <a:pt x="87869" y="103706"/>
                    </a:lnTo>
                    <a:lnTo>
                      <a:pt x="87575" y="104716"/>
                    </a:lnTo>
                    <a:lnTo>
                      <a:pt x="87428" y="106051"/>
                    </a:lnTo>
                    <a:lnTo>
                      <a:pt x="87379" y="107830"/>
                    </a:lnTo>
                    <a:lnTo>
                      <a:pt x="87281" y="109811"/>
                    </a:lnTo>
                    <a:lnTo>
                      <a:pt x="87281" y="113692"/>
                    </a:lnTo>
                    <a:lnTo>
                      <a:pt x="87085" y="115107"/>
                    </a:lnTo>
                    <a:lnTo>
                      <a:pt x="86497" y="116482"/>
                    </a:lnTo>
                    <a:lnTo>
                      <a:pt x="85665" y="117574"/>
                    </a:lnTo>
                    <a:lnTo>
                      <a:pt x="84440" y="118584"/>
                    </a:lnTo>
                    <a:lnTo>
                      <a:pt x="83020" y="119353"/>
                    </a:lnTo>
                    <a:lnTo>
                      <a:pt x="81453" y="119797"/>
                    </a:lnTo>
                    <a:lnTo>
                      <a:pt x="79689" y="119999"/>
                    </a:lnTo>
                    <a:lnTo>
                      <a:pt x="39967" y="119999"/>
                    </a:lnTo>
                    <a:lnTo>
                      <a:pt x="38204" y="119797"/>
                    </a:lnTo>
                    <a:lnTo>
                      <a:pt x="36636" y="119353"/>
                    </a:lnTo>
                    <a:lnTo>
                      <a:pt x="35216" y="118584"/>
                    </a:lnTo>
                    <a:lnTo>
                      <a:pt x="33991" y="117574"/>
                    </a:lnTo>
                    <a:lnTo>
                      <a:pt x="33159" y="116482"/>
                    </a:lnTo>
                    <a:lnTo>
                      <a:pt x="32571" y="115107"/>
                    </a:lnTo>
                    <a:lnTo>
                      <a:pt x="32375" y="113692"/>
                    </a:lnTo>
                    <a:lnTo>
                      <a:pt x="32375" y="109892"/>
                    </a:lnTo>
                    <a:lnTo>
                      <a:pt x="32375" y="108477"/>
                    </a:lnTo>
                    <a:lnTo>
                      <a:pt x="32277" y="107021"/>
                    </a:lnTo>
                    <a:lnTo>
                      <a:pt x="32228" y="105606"/>
                    </a:lnTo>
                    <a:lnTo>
                      <a:pt x="32081" y="104312"/>
                    </a:lnTo>
                    <a:lnTo>
                      <a:pt x="31787" y="103261"/>
                    </a:lnTo>
                    <a:lnTo>
                      <a:pt x="30808" y="100835"/>
                    </a:lnTo>
                    <a:lnTo>
                      <a:pt x="29534" y="98490"/>
                    </a:lnTo>
                    <a:lnTo>
                      <a:pt x="28065" y="96185"/>
                    </a:lnTo>
                    <a:lnTo>
                      <a:pt x="26253" y="93962"/>
                    </a:lnTo>
                    <a:lnTo>
                      <a:pt x="24440" y="91859"/>
                    </a:lnTo>
                    <a:lnTo>
                      <a:pt x="22383" y="89716"/>
                    </a:lnTo>
                    <a:lnTo>
                      <a:pt x="20326" y="87654"/>
                    </a:lnTo>
                    <a:lnTo>
                      <a:pt x="18171" y="85633"/>
                    </a:lnTo>
                    <a:lnTo>
                      <a:pt x="18122" y="85512"/>
                    </a:lnTo>
                    <a:lnTo>
                      <a:pt x="15428" y="82924"/>
                    </a:lnTo>
                    <a:lnTo>
                      <a:pt x="12832" y="80336"/>
                    </a:lnTo>
                    <a:lnTo>
                      <a:pt x="10138" y="77345"/>
                    </a:lnTo>
                    <a:lnTo>
                      <a:pt x="7836" y="74231"/>
                    </a:lnTo>
                    <a:lnTo>
                      <a:pt x="5779" y="70997"/>
                    </a:lnTo>
                    <a:lnTo>
                      <a:pt x="4065" y="67641"/>
                    </a:lnTo>
                    <a:lnTo>
                      <a:pt x="2546" y="64164"/>
                    </a:lnTo>
                    <a:lnTo>
                      <a:pt x="1420" y="60646"/>
                    </a:lnTo>
                    <a:lnTo>
                      <a:pt x="636" y="57048"/>
                    </a:lnTo>
                    <a:lnTo>
                      <a:pt x="146" y="53409"/>
                    </a:lnTo>
                    <a:lnTo>
                      <a:pt x="0" y="49730"/>
                    </a:lnTo>
                    <a:lnTo>
                      <a:pt x="244" y="45444"/>
                    </a:lnTo>
                    <a:lnTo>
                      <a:pt x="881" y="41239"/>
                    </a:lnTo>
                    <a:lnTo>
                      <a:pt x="1910" y="37196"/>
                    </a:lnTo>
                    <a:lnTo>
                      <a:pt x="3428" y="33274"/>
                    </a:lnTo>
                    <a:lnTo>
                      <a:pt x="5191" y="29433"/>
                    </a:lnTo>
                    <a:lnTo>
                      <a:pt x="7395" y="25795"/>
                    </a:lnTo>
                    <a:lnTo>
                      <a:pt x="9942" y="22398"/>
                    </a:lnTo>
                    <a:lnTo>
                      <a:pt x="12783" y="19123"/>
                    </a:lnTo>
                    <a:lnTo>
                      <a:pt x="15918" y="16051"/>
                    </a:lnTo>
                    <a:lnTo>
                      <a:pt x="19297" y="13221"/>
                    </a:lnTo>
                    <a:lnTo>
                      <a:pt x="23069" y="10592"/>
                    </a:lnTo>
                    <a:lnTo>
                      <a:pt x="26987" y="8247"/>
                    </a:lnTo>
                    <a:lnTo>
                      <a:pt x="31151" y="6185"/>
                    </a:lnTo>
                    <a:lnTo>
                      <a:pt x="35559" y="4366"/>
                    </a:lnTo>
                    <a:lnTo>
                      <a:pt x="40114" y="2830"/>
                    </a:lnTo>
                    <a:lnTo>
                      <a:pt x="44865" y="1657"/>
                    </a:lnTo>
                    <a:lnTo>
                      <a:pt x="49763" y="768"/>
                    </a:lnTo>
                    <a:lnTo>
                      <a:pt x="54857" y="242"/>
                    </a:lnTo>
                    <a:lnTo>
                      <a:pt x="5995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117" name="Google Shape;1208;p53">
                <a:extLst>
                  <a:ext uri="{FF2B5EF4-FFF2-40B4-BE49-F238E27FC236}">
                    <a16:creationId xmlns:a16="http://schemas.microsoft.com/office/drawing/2014/main" id="{3B1E2AF8-E1E3-4318-8DFB-C3E282AD09CB}"/>
                  </a:ext>
                </a:extLst>
              </p:cNvPr>
              <p:cNvSpPr/>
              <p:nvPr/>
            </p:nvSpPr>
            <p:spPr>
              <a:xfrm>
                <a:off x="6823076" y="5999163"/>
                <a:ext cx="890700" cy="247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6592" y="0"/>
                    </a:moveTo>
                    <a:lnTo>
                      <a:pt x="103407" y="0"/>
                    </a:lnTo>
                    <a:lnTo>
                      <a:pt x="107261" y="1929"/>
                    </a:lnTo>
                    <a:lnTo>
                      <a:pt x="110686" y="6173"/>
                    </a:lnTo>
                    <a:lnTo>
                      <a:pt x="113791" y="13118"/>
                    </a:lnTo>
                    <a:lnTo>
                      <a:pt x="116467" y="22379"/>
                    </a:lnTo>
                    <a:lnTo>
                      <a:pt x="118287" y="33569"/>
                    </a:lnTo>
                    <a:lnTo>
                      <a:pt x="119571" y="45916"/>
                    </a:lnTo>
                    <a:lnTo>
                      <a:pt x="120000" y="60192"/>
                    </a:lnTo>
                    <a:lnTo>
                      <a:pt x="119571" y="74083"/>
                    </a:lnTo>
                    <a:lnTo>
                      <a:pt x="118287" y="86430"/>
                    </a:lnTo>
                    <a:lnTo>
                      <a:pt x="116467" y="97620"/>
                    </a:lnTo>
                    <a:lnTo>
                      <a:pt x="113791" y="106495"/>
                    </a:lnTo>
                    <a:lnTo>
                      <a:pt x="110686" y="113826"/>
                    </a:lnTo>
                    <a:lnTo>
                      <a:pt x="107261" y="118456"/>
                    </a:lnTo>
                    <a:lnTo>
                      <a:pt x="103407" y="120000"/>
                    </a:lnTo>
                    <a:lnTo>
                      <a:pt x="16592" y="120000"/>
                    </a:lnTo>
                    <a:lnTo>
                      <a:pt x="12738" y="118456"/>
                    </a:lnTo>
                    <a:lnTo>
                      <a:pt x="9313" y="113826"/>
                    </a:lnTo>
                    <a:lnTo>
                      <a:pt x="6208" y="106495"/>
                    </a:lnTo>
                    <a:lnTo>
                      <a:pt x="3532" y="97620"/>
                    </a:lnTo>
                    <a:lnTo>
                      <a:pt x="1712" y="86430"/>
                    </a:lnTo>
                    <a:lnTo>
                      <a:pt x="428" y="74083"/>
                    </a:lnTo>
                    <a:lnTo>
                      <a:pt x="0" y="60192"/>
                    </a:lnTo>
                    <a:lnTo>
                      <a:pt x="428" y="45916"/>
                    </a:lnTo>
                    <a:lnTo>
                      <a:pt x="1712" y="33569"/>
                    </a:lnTo>
                    <a:lnTo>
                      <a:pt x="3532" y="22379"/>
                    </a:lnTo>
                    <a:lnTo>
                      <a:pt x="6208" y="13118"/>
                    </a:lnTo>
                    <a:lnTo>
                      <a:pt x="9313" y="6173"/>
                    </a:lnTo>
                    <a:lnTo>
                      <a:pt x="12738" y="1929"/>
                    </a:lnTo>
                    <a:lnTo>
                      <a:pt x="165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118" name="Google Shape;1209;p53">
                <a:extLst>
                  <a:ext uri="{FF2B5EF4-FFF2-40B4-BE49-F238E27FC236}">
                    <a16:creationId xmlns:a16="http://schemas.microsoft.com/office/drawing/2014/main" id="{2EA0975A-C761-4EEA-9EEF-22EA2AEAC039}"/>
                  </a:ext>
                </a:extLst>
              </p:cNvPr>
              <p:cNvSpPr/>
              <p:nvPr/>
            </p:nvSpPr>
            <p:spPr>
              <a:xfrm>
                <a:off x="6983413" y="6280150"/>
                <a:ext cx="568200" cy="247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26013" y="0"/>
                    </a:moveTo>
                    <a:lnTo>
                      <a:pt x="93986" y="0"/>
                    </a:lnTo>
                    <a:lnTo>
                      <a:pt x="100195" y="1543"/>
                    </a:lnTo>
                    <a:lnTo>
                      <a:pt x="105566" y="6173"/>
                    </a:lnTo>
                    <a:lnTo>
                      <a:pt x="110265" y="13504"/>
                    </a:lnTo>
                    <a:lnTo>
                      <a:pt x="114461" y="22379"/>
                    </a:lnTo>
                    <a:lnTo>
                      <a:pt x="117482" y="33569"/>
                    </a:lnTo>
                    <a:lnTo>
                      <a:pt x="119328" y="46302"/>
                    </a:lnTo>
                    <a:lnTo>
                      <a:pt x="120000" y="59807"/>
                    </a:lnTo>
                    <a:lnTo>
                      <a:pt x="119328" y="74083"/>
                    </a:lnTo>
                    <a:lnTo>
                      <a:pt x="117482" y="86430"/>
                    </a:lnTo>
                    <a:lnTo>
                      <a:pt x="114461" y="97620"/>
                    </a:lnTo>
                    <a:lnTo>
                      <a:pt x="110265" y="106881"/>
                    </a:lnTo>
                    <a:lnTo>
                      <a:pt x="105566" y="113826"/>
                    </a:lnTo>
                    <a:lnTo>
                      <a:pt x="100195" y="118070"/>
                    </a:lnTo>
                    <a:lnTo>
                      <a:pt x="93986" y="120000"/>
                    </a:lnTo>
                    <a:lnTo>
                      <a:pt x="26013" y="120000"/>
                    </a:lnTo>
                    <a:lnTo>
                      <a:pt x="19972" y="118070"/>
                    </a:lnTo>
                    <a:lnTo>
                      <a:pt x="14601" y="113826"/>
                    </a:lnTo>
                    <a:lnTo>
                      <a:pt x="9734" y="106881"/>
                    </a:lnTo>
                    <a:lnTo>
                      <a:pt x="5538" y="97620"/>
                    </a:lnTo>
                    <a:lnTo>
                      <a:pt x="2685" y="86430"/>
                    </a:lnTo>
                    <a:lnTo>
                      <a:pt x="671" y="74083"/>
                    </a:lnTo>
                    <a:lnTo>
                      <a:pt x="0" y="59807"/>
                    </a:lnTo>
                    <a:lnTo>
                      <a:pt x="671" y="46302"/>
                    </a:lnTo>
                    <a:lnTo>
                      <a:pt x="2685" y="33569"/>
                    </a:lnTo>
                    <a:lnTo>
                      <a:pt x="5538" y="22379"/>
                    </a:lnTo>
                    <a:lnTo>
                      <a:pt x="9734" y="13504"/>
                    </a:lnTo>
                    <a:lnTo>
                      <a:pt x="14601" y="6173"/>
                    </a:lnTo>
                    <a:lnTo>
                      <a:pt x="19972" y="1543"/>
                    </a:lnTo>
                    <a:lnTo>
                      <a:pt x="2601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119" name="Google Shape;1210;p53">
                <a:extLst>
                  <a:ext uri="{FF2B5EF4-FFF2-40B4-BE49-F238E27FC236}">
                    <a16:creationId xmlns:a16="http://schemas.microsoft.com/office/drawing/2014/main" id="{5C20F812-A21D-488A-9A86-FFCBCE95E23D}"/>
                  </a:ext>
                </a:extLst>
              </p:cNvPr>
              <p:cNvSpPr/>
              <p:nvPr/>
            </p:nvSpPr>
            <p:spPr>
              <a:xfrm>
                <a:off x="8421688" y="4462463"/>
                <a:ext cx="669900" cy="246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22037" y="0"/>
                    </a:moveTo>
                    <a:lnTo>
                      <a:pt x="97962" y="0"/>
                    </a:lnTo>
                    <a:lnTo>
                      <a:pt x="103222" y="1929"/>
                    </a:lnTo>
                    <a:lnTo>
                      <a:pt x="107630" y="6173"/>
                    </a:lnTo>
                    <a:lnTo>
                      <a:pt x="111753" y="13118"/>
                    </a:lnTo>
                    <a:lnTo>
                      <a:pt x="115308" y="22379"/>
                    </a:lnTo>
                    <a:lnTo>
                      <a:pt x="117725" y="33569"/>
                    </a:lnTo>
                    <a:lnTo>
                      <a:pt x="119431" y="45916"/>
                    </a:lnTo>
                    <a:lnTo>
                      <a:pt x="120000" y="60192"/>
                    </a:lnTo>
                    <a:lnTo>
                      <a:pt x="119431" y="73697"/>
                    </a:lnTo>
                    <a:lnTo>
                      <a:pt x="117725" y="86430"/>
                    </a:lnTo>
                    <a:lnTo>
                      <a:pt x="115308" y="97620"/>
                    </a:lnTo>
                    <a:lnTo>
                      <a:pt x="111753" y="106495"/>
                    </a:lnTo>
                    <a:lnTo>
                      <a:pt x="107630" y="113826"/>
                    </a:lnTo>
                    <a:lnTo>
                      <a:pt x="103222" y="118456"/>
                    </a:lnTo>
                    <a:lnTo>
                      <a:pt x="97962" y="120000"/>
                    </a:lnTo>
                    <a:lnTo>
                      <a:pt x="22037" y="120000"/>
                    </a:lnTo>
                    <a:lnTo>
                      <a:pt x="16919" y="118456"/>
                    </a:lnTo>
                    <a:lnTo>
                      <a:pt x="12369" y="113826"/>
                    </a:lnTo>
                    <a:lnTo>
                      <a:pt x="8246" y="106495"/>
                    </a:lnTo>
                    <a:lnTo>
                      <a:pt x="4691" y="97620"/>
                    </a:lnTo>
                    <a:lnTo>
                      <a:pt x="2274" y="86430"/>
                    </a:lnTo>
                    <a:lnTo>
                      <a:pt x="568" y="73697"/>
                    </a:lnTo>
                    <a:lnTo>
                      <a:pt x="0" y="60192"/>
                    </a:lnTo>
                    <a:lnTo>
                      <a:pt x="568" y="45916"/>
                    </a:lnTo>
                    <a:lnTo>
                      <a:pt x="2274" y="33569"/>
                    </a:lnTo>
                    <a:lnTo>
                      <a:pt x="4691" y="22379"/>
                    </a:lnTo>
                    <a:lnTo>
                      <a:pt x="8246" y="13118"/>
                    </a:lnTo>
                    <a:lnTo>
                      <a:pt x="12369" y="6173"/>
                    </a:lnTo>
                    <a:lnTo>
                      <a:pt x="16919" y="1929"/>
                    </a:lnTo>
                    <a:lnTo>
                      <a:pt x="2203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120" name="Google Shape;1211;p53">
                <a:extLst>
                  <a:ext uri="{FF2B5EF4-FFF2-40B4-BE49-F238E27FC236}">
                    <a16:creationId xmlns:a16="http://schemas.microsoft.com/office/drawing/2014/main" id="{9B1562CB-66C1-452B-9EEB-FF4850E4AEFA}"/>
                  </a:ext>
                </a:extLst>
              </p:cNvPr>
              <p:cNvSpPr/>
              <p:nvPr/>
            </p:nvSpPr>
            <p:spPr>
              <a:xfrm>
                <a:off x="5448301" y="4462463"/>
                <a:ext cx="671400" cy="246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21985" y="0"/>
                    </a:moveTo>
                    <a:lnTo>
                      <a:pt x="98014" y="0"/>
                    </a:lnTo>
                    <a:lnTo>
                      <a:pt x="102836" y="1929"/>
                    </a:lnTo>
                    <a:lnTo>
                      <a:pt x="107659" y="6173"/>
                    </a:lnTo>
                    <a:lnTo>
                      <a:pt x="111773" y="13118"/>
                    </a:lnTo>
                    <a:lnTo>
                      <a:pt x="115035" y="22379"/>
                    </a:lnTo>
                    <a:lnTo>
                      <a:pt x="117730" y="33569"/>
                    </a:lnTo>
                    <a:lnTo>
                      <a:pt x="119290" y="45916"/>
                    </a:lnTo>
                    <a:lnTo>
                      <a:pt x="120000" y="60192"/>
                    </a:lnTo>
                    <a:lnTo>
                      <a:pt x="119290" y="73697"/>
                    </a:lnTo>
                    <a:lnTo>
                      <a:pt x="117730" y="86430"/>
                    </a:lnTo>
                    <a:lnTo>
                      <a:pt x="115035" y="97620"/>
                    </a:lnTo>
                    <a:lnTo>
                      <a:pt x="111773" y="106495"/>
                    </a:lnTo>
                    <a:lnTo>
                      <a:pt x="107659" y="113826"/>
                    </a:lnTo>
                    <a:lnTo>
                      <a:pt x="102836" y="118456"/>
                    </a:lnTo>
                    <a:lnTo>
                      <a:pt x="98014" y="120000"/>
                    </a:lnTo>
                    <a:lnTo>
                      <a:pt x="21985" y="120000"/>
                    </a:lnTo>
                    <a:lnTo>
                      <a:pt x="17021" y="118456"/>
                    </a:lnTo>
                    <a:lnTo>
                      <a:pt x="12198" y="113826"/>
                    </a:lnTo>
                    <a:lnTo>
                      <a:pt x="8368" y="106495"/>
                    </a:lnTo>
                    <a:lnTo>
                      <a:pt x="4822" y="97620"/>
                    </a:lnTo>
                    <a:lnTo>
                      <a:pt x="2127" y="86430"/>
                    </a:lnTo>
                    <a:lnTo>
                      <a:pt x="567" y="73697"/>
                    </a:lnTo>
                    <a:lnTo>
                      <a:pt x="0" y="60192"/>
                    </a:lnTo>
                    <a:lnTo>
                      <a:pt x="567" y="45916"/>
                    </a:lnTo>
                    <a:lnTo>
                      <a:pt x="2127" y="33569"/>
                    </a:lnTo>
                    <a:lnTo>
                      <a:pt x="4822" y="22379"/>
                    </a:lnTo>
                    <a:lnTo>
                      <a:pt x="8368" y="13118"/>
                    </a:lnTo>
                    <a:lnTo>
                      <a:pt x="12198" y="6173"/>
                    </a:lnTo>
                    <a:lnTo>
                      <a:pt x="17021" y="1929"/>
                    </a:lnTo>
                    <a:lnTo>
                      <a:pt x="2198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121" name="Google Shape;1212;p53">
                <a:extLst>
                  <a:ext uri="{FF2B5EF4-FFF2-40B4-BE49-F238E27FC236}">
                    <a16:creationId xmlns:a16="http://schemas.microsoft.com/office/drawing/2014/main" id="{2C0F1011-B556-4A10-B9D5-C2C2316220D2}"/>
                  </a:ext>
                </a:extLst>
              </p:cNvPr>
              <p:cNvSpPr/>
              <p:nvPr/>
            </p:nvSpPr>
            <p:spPr>
              <a:xfrm>
                <a:off x="7146926" y="2757488"/>
                <a:ext cx="246000" cy="673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9807" y="0"/>
                    </a:moveTo>
                    <a:lnTo>
                      <a:pt x="74083" y="566"/>
                    </a:lnTo>
                    <a:lnTo>
                      <a:pt x="86430" y="2266"/>
                    </a:lnTo>
                    <a:lnTo>
                      <a:pt x="97620" y="4958"/>
                    </a:lnTo>
                    <a:lnTo>
                      <a:pt x="106881" y="8217"/>
                    </a:lnTo>
                    <a:lnTo>
                      <a:pt x="113826" y="12325"/>
                    </a:lnTo>
                    <a:lnTo>
                      <a:pt x="118842" y="17142"/>
                    </a:lnTo>
                    <a:lnTo>
                      <a:pt x="120000" y="21959"/>
                    </a:lnTo>
                    <a:lnTo>
                      <a:pt x="120000" y="98040"/>
                    </a:lnTo>
                    <a:lnTo>
                      <a:pt x="118842" y="103140"/>
                    </a:lnTo>
                    <a:lnTo>
                      <a:pt x="113826" y="107674"/>
                    </a:lnTo>
                    <a:lnTo>
                      <a:pt x="106881" y="111782"/>
                    </a:lnTo>
                    <a:lnTo>
                      <a:pt x="97620" y="115324"/>
                    </a:lnTo>
                    <a:lnTo>
                      <a:pt x="86430" y="118016"/>
                    </a:lnTo>
                    <a:lnTo>
                      <a:pt x="74083" y="119574"/>
                    </a:lnTo>
                    <a:lnTo>
                      <a:pt x="59807" y="120000"/>
                    </a:lnTo>
                    <a:lnTo>
                      <a:pt x="46688" y="119574"/>
                    </a:lnTo>
                    <a:lnTo>
                      <a:pt x="33569" y="118016"/>
                    </a:lnTo>
                    <a:lnTo>
                      <a:pt x="22379" y="115324"/>
                    </a:lnTo>
                    <a:lnTo>
                      <a:pt x="13504" y="111782"/>
                    </a:lnTo>
                    <a:lnTo>
                      <a:pt x="6173" y="107674"/>
                    </a:lnTo>
                    <a:lnTo>
                      <a:pt x="1929" y="103140"/>
                    </a:lnTo>
                    <a:lnTo>
                      <a:pt x="0" y="98040"/>
                    </a:lnTo>
                    <a:lnTo>
                      <a:pt x="0" y="21959"/>
                    </a:lnTo>
                    <a:lnTo>
                      <a:pt x="1929" y="17142"/>
                    </a:lnTo>
                    <a:lnTo>
                      <a:pt x="6173" y="12325"/>
                    </a:lnTo>
                    <a:lnTo>
                      <a:pt x="13504" y="8217"/>
                    </a:lnTo>
                    <a:lnTo>
                      <a:pt x="22379" y="4958"/>
                    </a:lnTo>
                    <a:lnTo>
                      <a:pt x="33569" y="2266"/>
                    </a:lnTo>
                    <a:lnTo>
                      <a:pt x="46688" y="566"/>
                    </a:lnTo>
                    <a:lnTo>
                      <a:pt x="5980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122" name="Google Shape;1213;p53">
                <a:extLst>
                  <a:ext uri="{FF2B5EF4-FFF2-40B4-BE49-F238E27FC236}">
                    <a16:creationId xmlns:a16="http://schemas.microsoft.com/office/drawing/2014/main" id="{3DCF6E1B-983D-46C3-BBB4-D904E0E95356}"/>
                  </a:ext>
                </a:extLst>
              </p:cNvPr>
              <p:cNvSpPr/>
              <p:nvPr/>
            </p:nvSpPr>
            <p:spPr>
              <a:xfrm>
                <a:off x="8047038" y="5365750"/>
                <a:ext cx="547800" cy="5478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26956" y="0"/>
                    </a:moveTo>
                    <a:lnTo>
                      <a:pt x="32173" y="521"/>
                    </a:lnTo>
                    <a:lnTo>
                      <a:pt x="37217" y="2086"/>
                    </a:lnTo>
                    <a:lnTo>
                      <a:pt x="41739" y="4521"/>
                    </a:lnTo>
                    <a:lnTo>
                      <a:pt x="46086" y="7826"/>
                    </a:lnTo>
                    <a:lnTo>
                      <a:pt x="111826" y="74086"/>
                    </a:lnTo>
                    <a:lnTo>
                      <a:pt x="115304" y="78086"/>
                    </a:lnTo>
                    <a:lnTo>
                      <a:pt x="117913" y="82956"/>
                    </a:lnTo>
                    <a:lnTo>
                      <a:pt x="119478" y="88000"/>
                    </a:lnTo>
                    <a:lnTo>
                      <a:pt x="120000" y="93043"/>
                    </a:lnTo>
                    <a:lnTo>
                      <a:pt x="119478" y="98260"/>
                    </a:lnTo>
                    <a:lnTo>
                      <a:pt x="117913" y="103304"/>
                    </a:lnTo>
                    <a:lnTo>
                      <a:pt x="115304" y="108000"/>
                    </a:lnTo>
                    <a:lnTo>
                      <a:pt x="111826" y="112173"/>
                    </a:lnTo>
                    <a:lnTo>
                      <a:pt x="107652" y="115826"/>
                    </a:lnTo>
                    <a:lnTo>
                      <a:pt x="102956" y="118086"/>
                    </a:lnTo>
                    <a:lnTo>
                      <a:pt x="97913" y="119478"/>
                    </a:lnTo>
                    <a:lnTo>
                      <a:pt x="92869" y="120000"/>
                    </a:lnTo>
                    <a:lnTo>
                      <a:pt x="87652" y="119478"/>
                    </a:lnTo>
                    <a:lnTo>
                      <a:pt x="82608" y="118086"/>
                    </a:lnTo>
                    <a:lnTo>
                      <a:pt x="78086" y="115826"/>
                    </a:lnTo>
                    <a:lnTo>
                      <a:pt x="73739" y="112173"/>
                    </a:lnTo>
                    <a:lnTo>
                      <a:pt x="8000" y="46260"/>
                    </a:lnTo>
                    <a:lnTo>
                      <a:pt x="4521" y="41913"/>
                    </a:lnTo>
                    <a:lnTo>
                      <a:pt x="1913" y="37217"/>
                    </a:lnTo>
                    <a:lnTo>
                      <a:pt x="521" y="32173"/>
                    </a:lnTo>
                    <a:lnTo>
                      <a:pt x="0" y="27130"/>
                    </a:lnTo>
                    <a:lnTo>
                      <a:pt x="521" y="21913"/>
                    </a:lnTo>
                    <a:lnTo>
                      <a:pt x="1913" y="16869"/>
                    </a:lnTo>
                    <a:lnTo>
                      <a:pt x="4521" y="12173"/>
                    </a:lnTo>
                    <a:lnTo>
                      <a:pt x="8000" y="7826"/>
                    </a:lnTo>
                    <a:lnTo>
                      <a:pt x="12347" y="4521"/>
                    </a:lnTo>
                    <a:lnTo>
                      <a:pt x="16869" y="2086"/>
                    </a:lnTo>
                    <a:lnTo>
                      <a:pt x="21913" y="521"/>
                    </a:lnTo>
                    <a:lnTo>
                      <a:pt x="269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123" name="Google Shape;1214;p53">
                <a:extLst>
                  <a:ext uri="{FF2B5EF4-FFF2-40B4-BE49-F238E27FC236}">
                    <a16:creationId xmlns:a16="http://schemas.microsoft.com/office/drawing/2014/main" id="{0416BB73-AC1D-49D0-877C-D20EF037DA70}"/>
                  </a:ext>
                </a:extLst>
              </p:cNvPr>
              <p:cNvSpPr/>
              <p:nvPr/>
            </p:nvSpPr>
            <p:spPr>
              <a:xfrm>
                <a:off x="5946776" y="3257550"/>
                <a:ext cx="546000" cy="5478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27034" y="0"/>
                    </a:moveTo>
                    <a:lnTo>
                      <a:pt x="32267" y="521"/>
                    </a:lnTo>
                    <a:lnTo>
                      <a:pt x="37151" y="1739"/>
                    </a:lnTo>
                    <a:lnTo>
                      <a:pt x="41860" y="4347"/>
                    </a:lnTo>
                    <a:lnTo>
                      <a:pt x="46220" y="7826"/>
                    </a:lnTo>
                    <a:lnTo>
                      <a:pt x="112151" y="73739"/>
                    </a:lnTo>
                    <a:lnTo>
                      <a:pt x="115465" y="78086"/>
                    </a:lnTo>
                    <a:lnTo>
                      <a:pt x="117906" y="82608"/>
                    </a:lnTo>
                    <a:lnTo>
                      <a:pt x="119476" y="87652"/>
                    </a:lnTo>
                    <a:lnTo>
                      <a:pt x="120000" y="93043"/>
                    </a:lnTo>
                    <a:lnTo>
                      <a:pt x="119476" y="98086"/>
                    </a:lnTo>
                    <a:lnTo>
                      <a:pt x="117906" y="103130"/>
                    </a:lnTo>
                    <a:lnTo>
                      <a:pt x="115465" y="108000"/>
                    </a:lnTo>
                    <a:lnTo>
                      <a:pt x="112151" y="112000"/>
                    </a:lnTo>
                    <a:lnTo>
                      <a:pt x="107965" y="115478"/>
                    </a:lnTo>
                    <a:lnTo>
                      <a:pt x="103081" y="118086"/>
                    </a:lnTo>
                    <a:lnTo>
                      <a:pt x="98023" y="119478"/>
                    </a:lnTo>
                    <a:lnTo>
                      <a:pt x="92965" y="120000"/>
                    </a:lnTo>
                    <a:lnTo>
                      <a:pt x="87906" y="119478"/>
                    </a:lnTo>
                    <a:lnTo>
                      <a:pt x="82848" y="118086"/>
                    </a:lnTo>
                    <a:lnTo>
                      <a:pt x="78139" y="115478"/>
                    </a:lnTo>
                    <a:lnTo>
                      <a:pt x="73779" y="112000"/>
                    </a:lnTo>
                    <a:lnTo>
                      <a:pt x="7848" y="46086"/>
                    </a:lnTo>
                    <a:lnTo>
                      <a:pt x="4534" y="41739"/>
                    </a:lnTo>
                    <a:lnTo>
                      <a:pt x="1918" y="37217"/>
                    </a:lnTo>
                    <a:lnTo>
                      <a:pt x="523" y="32173"/>
                    </a:lnTo>
                    <a:lnTo>
                      <a:pt x="0" y="27130"/>
                    </a:lnTo>
                    <a:lnTo>
                      <a:pt x="523" y="21739"/>
                    </a:lnTo>
                    <a:lnTo>
                      <a:pt x="1918" y="16695"/>
                    </a:lnTo>
                    <a:lnTo>
                      <a:pt x="4534" y="12173"/>
                    </a:lnTo>
                    <a:lnTo>
                      <a:pt x="7848" y="7826"/>
                    </a:lnTo>
                    <a:lnTo>
                      <a:pt x="12034" y="4347"/>
                    </a:lnTo>
                    <a:lnTo>
                      <a:pt x="16918" y="1739"/>
                    </a:lnTo>
                    <a:lnTo>
                      <a:pt x="21976" y="521"/>
                    </a:lnTo>
                    <a:lnTo>
                      <a:pt x="270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124" name="Google Shape;1215;p53">
                <a:extLst>
                  <a:ext uri="{FF2B5EF4-FFF2-40B4-BE49-F238E27FC236}">
                    <a16:creationId xmlns:a16="http://schemas.microsoft.com/office/drawing/2014/main" id="{F073B240-9500-4447-BC06-F043D05F662B}"/>
                  </a:ext>
                </a:extLst>
              </p:cNvPr>
              <p:cNvSpPr/>
              <p:nvPr/>
            </p:nvSpPr>
            <p:spPr>
              <a:xfrm>
                <a:off x="5946776" y="5365750"/>
                <a:ext cx="546000" cy="5478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2965" y="0"/>
                    </a:moveTo>
                    <a:lnTo>
                      <a:pt x="98197" y="521"/>
                    </a:lnTo>
                    <a:lnTo>
                      <a:pt x="103081" y="2086"/>
                    </a:lnTo>
                    <a:lnTo>
                      <a:pt x="107965" y="4521"/>
                    </a:lnTo>
                    <a:lnTo>
                      <a:pt x="112151" y="7826"/>
                    </a:lnTo>
                    <a:lnTo>
                      <a:pt x="115639" y="12173"/>
                    </a:lnTo>
                    <a:lnTo>
                      <a:pt x="117906" y="16869"/>
                    </a:lnTo>
                    <a:lnTo>
                      <a:pt x="119476" y="21913"/>
                    </a:lnTo>
                    <a:lnTo>
                      <a:pt x="120000" y="27130"/>
                    </a:lnTo>
                    <a:lnTo>
                      <a:pt x="119476" y="32173"/>
                    </a:lnTo>
                    <a:lnTo>
                      <a:pt x="117906" y="37217"/>
                    </a:lnTo>
                    <a:lnTo>
                      <a:pt x="115639" y="41913"/>
                    </a:lnTo>
                    <a:lnTo>
                      <a:pt x="112151" y="46260"/>
                    </a:lnTo>
                    <a:lnTo>
                      <a:pt x="46220" y="112173"/>
                    </a:lnTo>
                    <a:lnTo>
                      <a:pt x="41860" y="115826"/>
                    </a:lnTo>
                    <a:lnTo>
                      <a:pt x="37151" y="118086"/>
                    </a:lnTo>
                    <a:lnTo>
                      <a:pt x="32093" y="119478"/>
                    </a:lnTo>
                    <a:lnTo>
                      <a:pt x="27034" y="120000"/>
                    </a:lnTo>
                    <a:lnTo>
                      <a:pt x="21976" y="119478"/>
                    </a:lnTo>
                    <a:lnTo>
                      <a:pt x="16918" y="118086"/>
                    </a:lnTo>
                    <a:lnTo>
                      <a:pt x="12034" y="115826"/>
                    </a:lnTo>
                    <a:lnTo>
                      <a:pt x="7848" y="112173"/>
                    </a:lnTo>
                    <a:lnTo>
                      <a:pt x="4534" y="108000"/>
                    </a:lnTo>
                    <a:lnTo>
                      <a:pt x="1918" y="103130"/>
                    </a:lnTo>
                    <a:lnTo>
                      <a:pt x="523" y="98260"/>
                    </a:lnTo>
                    <a:lnTo>
                      <a:pt x="0" y="93043"/>
                    </a:lnTo>
                    <a:lnTo>
                      <a:pt x="523" y="88000"/>
                    </a:lnTo>
                    <a:lnTo>
                      <a:pt x="1918" y="82956"/>
                    </a:lnTo>
                    <a:lnTo>
                      <a:pt x="4534" y="78086"/>
                    </a:lnTo>
                    <a:lnTo>
                      <a:pt x="7848" y="74086"/>
                    </a:lnTo>
                    <a:lnTo>
                      <a:pt x="73779" y="7826"/>
                    </a:lnTo>
                    <a:lnTo>
                      <a:pt x="78139" y="4521"/>
                    </a:lnTo>
                    <a:lnTo>
                      <a:pt x="82848" y="2086"/>
                    </a:lnTo>
                    <a:lnTo>
                      <a:pt x="87906" y="521"/>
                    </a:lnTo>
                    <a:lnTo>
                      <a:pt x="9296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125" name="Google Shape;1216;p53">
                <a:extLst>
                  <a:ext uri="{FF2B5EF4-FFF2-40B4-BE49-F238E27FC236}">
                    <a16:creationId xmlns:a16="http://schemas.microsoft.com/office/drawing/2014/main" id="{91BE9F1E-761B-4284-917A-EC2994CC8FA1}"/>
                  </a:ext>
                </a:extLst>
              </p:cNvPr>
              <p:cNvSpPr/>
              <p:nvPr/>
            </p:nvSpPr>
            <p:spPr>
              <a:xfrm>
                <a:off x="8047038" y="3257550"/>
                <a:ext cx="547800" cy="5478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2869" y="0"/>
                    </a:moveTo>
                    <a:lnTo>
                      <a:pt x="97913" y="521"/>
                    </a:lnTo>
                    <a:lnTo>
                      <a:pt x="102956" y="1739"/>
                    </a:lnTo>
                    <a:lnTo>
                      <a:pt x="107652" y="4347"/>
                    </a:lnTo>
                    <a:lnTo>
                      <a:pt x="111826" y="7826"/>
                    </a:lnTo>
                    <a:lnTo>
                      <a:pt x="115304" y="12173"/>
                    </a:lnTo>
                    <a:lnTo>
                      <a:pt x="117913" y="16695"/>
                    </a:lnTo>
                    <a:lnTo>
                      <a:pt x="119478" y="21739"/>
                    </a:lnTo>
                    <a:lnTo>
                      <a:pt x="120000" y="27130"/>
                    </a:lnTo>
                    <a:lnTo>
                      <a:pt x="119478" y="32173"/>
                    </a:lnTo>
                    <a:lnTo>
                      <a:pt x="117913" y="37217"/>
                    </a:lnTo>
                    <a:lnTo>
                      <a:pt x="115304" y="41739"/>
                    </a:lnTo>
                    <a:lnTo>
                      <a:pt x="111826" y="46086"/>
                    </a:lnTo>
                    <a:lnTo>
                      <a:pt x="46086" y="112000"/>
                    </a:lnTo>
                    <a:lnTo>
                      <a:pt x="41739" y="115478"/>
                    </a:lnTo>
                    <a:lnTo>
                      <a:pt x="37217" y="118086"/>
                    </a:lnTo>
                    <a:lnTo>
                      <a:pt x="32173" y="119478"/>
                    </a:lnTo>
                    <a:lnTo>
                      <a:pt x="26956" y="120000"/>
                    </a:lnTo>
                    <a:lnTo>
                      <a:pt x="21913" y="119478"/>
                    </a:lnTo>
                    <a:lnTo>
                      <a:pt x="16869" y="118086"/>
                    </a:lnTo>
                    <a:lnTo>
                      <a:pt x="12347" y="115478"/>
                    </a:lnTo>
                    <a:lnTo>
                      <a:pt x="8000" y="112000"/>
                    </a:lnTo>
                    <a:lnTo>
                      <a:pt x="4521" y="108000"/>
                    </a:lnTo>
                    <a:lnTo>
                      <a:pt x="1913" y="103130"/>
                    </a:lnTo>
                    <a:lnTo>
                      <a:pt x="521" y="98086"/>
                    </a:lnTo>
                    <a:lnTo>
                      <a:pt x="0" y="93043"/>
                    </a:lnTo>
                    <a:lnTo>
                      <a:pt x="521" y="87652"/>
                    </a:lnTo>
                    <a:lnTo>
                      <a:pt x="1913" y="82608"/>
                    </a:lnTo>
                    <a:lnTo>
                      <a:pt x="4521" y="78086"/>
                    </a:lnTo>
                    <a:lnTo>
                      <a:pt x="8000" y="73739"/>
                    </a:lnTo>
                    <a:lnTo>
                      <a:pt x="73739" y="7826"/>
                    </a:lnTo>
                    <a:lnTo>
                      <a:pt x="78086" y="4347"/>
                    </a:lnTo>
                    <a:lnTo>
                      <a:pt x="82608" y="1739"/>
                    </a:lnTo>
                    <a:lnTo>
                      <a:pt x="87652" y="521"/>
                    </a:lnTo>
                    <a:lnTo>
                      <a:pt x="9286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</p:grpSp>
        <p:grpSp>
          <p:nvGrpSpPr>
            <p:cNvPr id="126" name="Google Shape;1093;p53">
              <a:extLst>
                <a:ext uri="{FF2B5EF4-FFF2-40B4-BE49-F238E27FC236}">
                  <a16:creationId xmlns:a16="http://schemas.microsoft.com/office/drawing/2014/main" id="{7A33CFD2-1EB8-4CD3-8AD8-80CAA9A476C4}"/>
                </a:ext>
              </a:extLst>
            </p:cNvPr>
            <p:cNvGrpSpPr/>
            <p:nvPr/>
          </p:nvGrpSpPr>
          <p:grpSpPr>
            <a:xfrm>
              <a:off x="6081397" y="5044892"/>
              <a:ext cx="354792" cy="255571"/>
              <a:chOff x="1446213" y="968375"/>
              <a:chExt cx="3411463" cy="2457413"/>
            </a:xfrm>
            <a:solidFill>
              <a:srgbClr val="2F54EB"/>
            </a:solidFill>
          </p:grpSpPr>
          <p:sp>
            <p:nvSpPr>
              <p:cNvPr id="127" name="Google Shape;1094;p53">
                <a:extLst>
                  <a:ext uri="{FF2B5EF4-FFF2-40B4-BE49-F238E27FC236}">
                    <a16:creationId xmlns:a16="http://schemas.microsoft.com/office/drawing/2014/main" id="{47697431-88BD-4197-B5D4-D1A59344EAFE}"/>
                  </a:ext>
                </a:extLst>
              </p:cNvPr>
              <p:cNvSpPr/>
              <p:nvPr/>
            </p:nvSpPr>
            <p:spPr>
              <a:xfrm>
                <a:off x="3595688" y="1165225"/>
                <a:ext cx="897000" cy="897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0"/>
                    </a:moveTo>
                    <a:lnTo>
                      <a:pt x="66902" y="424"/>
                    </a:lnTo>
                    <a:lnTo>
                      <a:pt x="73699" y="1591"/>
                    </a:lnTo>
                    <a:lnTo>
                      <a:pt x="80176" y="3607"/>
                    </a:lnTo>
                    <a:lnTo>
                      <a:pt x="86336" y="6047"/>
                    </a:lnTo>
                    <a:lnTo>
                      <a:pt x="92176" y="9336"/>
                    </a:lnTo>
                    <a:lnTo>
                      <a:pt x="97592" y="13156"/>
                    </a:lnTo>
                    <a:lnTo>
                      <a:pt x="102371" y="17506"/>
                    </a:lnTo>
                    <a:lnTo>
                      <a:pt x="106831" y="22493"/>
                    </a:lnTo>
                    <a:lnTo>
                      <a:pt x="110761" y="27798"/>
                    </a:lnTo>
                    <a:lnTo>
                      <a:pt x="113946" y="33633"/>
                    </a:lnTo>
                    <a:lnTo>
                      <a:pt x="116495" y="39681"/>
                    </a:lnTo>
                    <a:lnTo>
                      <a:pt x="118513" y="46153"/>
                    </a:lnTo>
                    <a:lnTo>
                      <a:pt x="119575" y="52944"/>
                    </a:lnTo>
                    <a:lnTo>
                      <a:pt x="120000" y="59840"/>
                    </a:lnTo>
                    <a:lnTo>
                      <a:pt x="119575" y="66949"/>
                    </a:lnTo>
                    <a:lnTo>
                      <a:pt x="118513" y="73740"/>
                    </a:lnTo>
                    <a:lnTo>
                      <a:pt x="116495" y="80212"/>
                    </a:lnTo>
                    <a:lnTo>
                      <a:pt x="113946" y="86366"/>
                    </a:lnTo>
                    <a:lnTo>
                      <a:pt x="110761" y="92095"/>
                    </a:lnTo>
                    <a:lnTo>
                      <a:pt x="106831" y="97400"/>
                    </a:lnTo>
                    <a:lnTo>
                      <a:pt x="102371" y="102387"/>
                    </a:lnTo>
                    <a:lnTo>
                      <a:pt x="97592" y="106843"/>
                    </a:lnTo>
                    <a:lnTo>
                      <a:pt x="92176" y="110557"/>
                    </a:lnTo>
                    <a:lnTo>
                      <a:pt x="86336" y="113846"/>
                    </a:lnTo>
                    <a:lnTo>
                      <a:pt x="80176" y="116392"/>
                    </a:lnTo>
                    <a:lnTo>
                      <a:pt x="73699" y="118302"/>
                    </a:lnTo>
                    <a:lnTo>
                      <a:pt x="66902" y="119575"/>
                    </a:lnTo>
                    <a:lnTo>
                      <a:pt x="60000" y="120000"/>
                    </a:lnTo>
                    <a:lnTo>
                      <a:pt x="52884" y="119575"/>
                    </a:lnTo>
                    <a:lnTo>
                      <a:pt x="46300" y="118302"/>
                    </a:lnTo>
                    <a:lnTo>
                      <a:pt x="39716" y="116392"/>
                    </a:lnTo>
                    <a:lnTo>
                      <a:pt x="33451" y="113846"/>
                    </a:lnTo>
                    <a:lnTo>
                      <a:pt x="27823" y="110557"/>
                    </a:lnTo>
                    <a:lnTo>
                      <a:pt x="22407" y="106843"/>
                    </a:lnTo>
                    <a:lnTo>
                      <a:pt x="17522" y="102387"/>
                    </a:lnTo>
                    <a:lnTo>
                      <a:pt x="13168" y="97400"/>
                    </a:lnTo>
                    <a:lnTo>
                      <a:pt x="9238" y="92095"/>
                    </a:lnTo>
                    <a:lnTo>
                      <a:pt x="6053" y="86366"/>
                    </a:lnTo>
                    <a:lnTo>
                      <a:pt x="3398" y="80212"/>
                    </a:lnTo>
                    <a:lnTo>
                      <a:pt x="1486" y="73740"/>
                    </a:lnTo>
                    <a:lnTo>
                      <a:pt x="318" y="66949"/>
                    </a:lnTo>
                    <a:lnTo>
                      <a:pt x="0" y="59840"/>
                    </a:lnTo>
                    <a:lnTo>
                      <a:pt x="318" y="52944"/>
                    </a:lnTo>
                    <a:lnTo>
                      <a:pt x="1486" y="46153"/>
                    </a:lnTo>
                    <a:lnTo>
                      <a:pt x="3398" y="39681"/>
                    </a:lnTo>
                    <a:lnTo>
                      <a:pt x="6053" y="33633"/>
                    </a:lnTo>
                    <a:lnTo>
                      <a:pt x="9238" y="27798"/>
                    </a:lnTo>
                    <a:lnTo>
                      <a:pt x="13168" y="22493"/>
                    </a:lnTo>
                    <a:lnTo>
                      <a:pt x="17522" y="17506"/>
                    </a:lnTo>
                    <a:lnTo>
                      <a:pt x="22407" y="13156"/>
                    </a:lnTo>
                    <a:lnTo>
                      <a:pt x="27823" y="9336"/>
                    </a:lnTo>
                    <a:lnTo>
                      <a:pt x="33451" y="6047"/>
                    </a:lnTo>
                    <a:lnTo>
                      <a:pt x="39716" y="3607"/>
                    </a:lnTo>
                    <a:lnTo>
                      <a:pt x="46300" y="1591"/>
                    </a:lnTo>
                    <a:lnTo>
                      <a:pt x="52884" y="424"/>
                    </a:lnTo>
                    <a:lnTo>
                      <a:pt x="6000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128" name="Google Shape;1095;p53">
                <a:extLst>
                  <a:ext uri="{FF2B5EF4-FFF2-40B4-BE49-F238E27FC236}">
                    <a16:creationId xmlns:a16="http://schemas.microsoft.com/office/drawing/2014/main" id="{F4EA4BA5-10B8-47BF-B1D6-A678E50446FF}"/>
                  </a:ext>
                </a:extLst>
              </p:cNvPr>
              <p:cNvSpPr/>
              <p:nvPr/>
            </p:nvSpPr>
            <p:spPr>
              <a:xfrm>
                <a:off x="1446213" y="2401888"/>
                <a:ext cx="2047800" cy="10239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23" y="0"/>
                    </a:moveTo>
                    <a:lnTo>
                      <a:pt x="64719" y="372"/>
                    </a:lnTo>
                    <a:lnTo>
                      <a:pt x="69275" y="1488"/>
                    </a:lnTo>
                    <a:lnTo>
                      <a:pt x="73738" y="3162"/>
                    </a:lnTo>
                    <a:lnTo>
                      <a:pt x="78109" y="5581"/>
                    </a:lnTo>
                    <a:lnTo>
                      <a:pt x="82293" y="8651"/>
                    </a:lnTo>
                    <a:lnTo>
                      <a:pt x="86385" y="12279"/>
                    </a:lnTo>
                    <a:lnTo>
                      <a:pt x="90244" y="16372"/>
                    </a:lnTo>
                    <a:lnTo>
                      <a:pt x="94010" y="21116"/>
                    </a:lnTo>
                    <a:lnTo>
                      <a:pt x="97543" y="26325"/>
                    </a:lnTo>
                    <a:lnTo>
                      <a:pt x="100798" y="32186"/>
                    </a:lnTo>
                    <a:lnTo>
                      <a:pt x="103959" y="38418"/>
                    </a:lnTo>
                    <a:lnTo>
                      <a:pt x="106842" y="45023"/>
                    </a:lnTo>
                    <a:lnTo>
                      <a:pt x="109445" y="52093"/>
                    </a:lnTo>
                    <a:lnTo>
                      <a:pt x="111817" y="59441"/>
                    </a:lnTo>
                    <a:lnTo>
                      <a:pt x="113909" y="67255"/>
                    </a:lnTo>
                    <a:lnTo>
                      <a:pt x="115676" y="75348"/>
                    </a:lnTo>
                    <a:lnTo>
                      <a:pt x="117210" y="83720"/>
                    </a:lnTo>
                    <a:lnTo>
                      <a:pt x="118419" y="92465"/>
                    </a:lnTo>
                    <a:lnTo>
                      <a:pt x="119256" y="101488"/>
                    </a:lnTo>
                    <a:lnTo>
                      <a:pt x="119814" y="110697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185" y="110697"/>
                    </a:lnTo>
                    <a:lnTo>
                      <a:pt x="743" y="101488"/>
                    </a:lnTo>
                    <a:lnTo>
                      <a:pt x="1580" y="92465"/>
                    </a:lnTo>
                    <a:lnTo>
                      <a:pt x="2789" y="83720"/>
                    </a:lnTo>
                    <a:lnTo>
                      <a:pt x="4323" y="75348"/>
                    </a:lnTo>
                    <a:lnTo>
                      <a:pt x="6090" y="67255"/>
                    </a:lnTo>
                    <a:lnTo>
                      <a:pt x="8182" y="59441"/>
                    </a:lnTo>
                    <a:lnTo>
                      <a:pt x="10554" y="52093"/>
                    </a:lnTo>
                    <a:lnTo>
                      <a:pt x="13157" y="45023"/>
                    </a:lnTo>
                    <a:lnTo>
                      <a:pt x="16040" y="38418"/>
                    </a:lnTo>
                    <a:lnTo>
                      <a:pt x="19201" y="32186"/>
                    </a:lnTo>
                    <a:lnTo>
                      <a:pt x="22456" y="26325"/>
                    </a:lnTo>
                    <a:lnTo>
                      <a:pt x="25989" y="21116"/>
                    </a:lnTo>
                    <a:lnTo>
                      <a:pt x="29755" y="16372"/>
                    </a:lnTo>
                    <a:lnTo>
                      <a:pt x="33614" y="12279"/>
                    </a:lnTo>
                    <a:lnTo>
                      <a:pt x="37706" y="8651"/>
                    </a:lnTo>
                    <a:lnTo>
                      <a:pt x="41890" y="5581"/>
                    </a:lnTo>
                    <a:lnTo>
                      <a:pt x="46261" y="3162"/>
                    </a:lnTo>
                    <a:lnTo>
                      <a:pt x="50724" y="1488"/>
                    </a:lnTo>
                    <a:lnTo>
                      <a:pt x="55280" y="372"/>
                    </a:lnTo>
                    <a:lnTo>
                      <a:pt x="6002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129" name="Google Shape;1096;p53">
                <a:extLst>
                  <a:ext uri="{FF2B5EF4-FFF2-40B4-BE49-F238E27FC236}">
                    <a16:creationId xmlns:a16="http://schemas.microsoft.com/office/drawing/2014/main" id="{2E32A3DF-B2BB-4629-8830-8828E1647B5B}"/>
                  </a:ext>
                </a:extLst>
              </p:cNvPr>
              <p:cNvSpPr/>
              <p:nvPr/>
            </p:nvSpPr>
            <p:spPr>
              <a:xfrm>
                <a:off x="3495676" y="2366963"/>
                <a:ext cx="1362000" cy="8127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48321" y="0"/>
                    </a:moveTo>
                    <a:lnTo>
                      <a:pt x="54545" y="468"/>
                    </a:lnTo>
                    <a:lnTo>
                      <a:pt x="60559" y="1640"/>
                    </a:lnTo>
                    <a:lnTo>
                      <a:pt x="66363" y="3867"/>
                    </a:lnTo>
                    <a:lnTo>
                      <a:pt x="72027" y="6679"/>
                    </a:lnTo>
                    <a:lnTo>
                      <a:pt x="77552" y="10429"/>
                    </a:lnTo>
                    <a:lnTo>
                      <a:pt x="82797" y="14882"/>
                    </a:lnTo>
                    <a:lnTo>
                      <a:pt x="87762" y="19921"/>
                    </a:lnTo>
                    <a:lnTo>
                      <a:pt x="92517" y="25546"/>
                    </a:lnTo>
                    <a:lnTo>
                      <a:pt x="96853" y="31757"/>
                    </a:lnTo>
                    <a:lnTo>
                      <a:pt x="100979" y="38671"/>
                    </a:lnTo>
                    <a:lnTo>
                      <a:pt x="104755" y="46054"/>
                    </a:lnTo>
                    <a:lnTo>
                      <a:pt x="108111" y="53906"/>
                    </a:lnTo>
                    <a:lnTo>
                      <a:pt x="111118" y="62226"/>
                    </a:lnTo>
                    <a:lnTo>
                      <a:pt x="113776" y="71132"/>
                    </a:lnTo>
                    <a:lnTo>
                      <a:pt x="115944" y="80273"/>
                    </a:lnTo>
                    <a:lnTo>
                      <a:pt x="117692" y="89765"/>
                    </a:lnTo>
                    <a:lnTo>
                      <a:pt x="118951" y="99492"/>
                    </a:lnTo>
                    <a:lnTo>
                      <a:pt x="119720" y="109570"/>
                    </a:lnTo>
                    <a:lnTo>
                      <a:pt x="120000" y="120000"/>
                    </a:lnTo>
                    <a:lnTo>
                      <a:pt x="24825" y="120000"/>
                    </a:lnTo>
                    <a:lnTo>
                      <a:pt x="23216" y="107929"/>
                    </a:lnTo>
                    <a:lnTo>
                      <a:pt x="21188" y="95976"/>
                    </a:lnTo>
                    <a:lnTo>
                      <a:pt x="18741" y="84492"/>
                    </a:lnTo>
                    <a:lnTo>
                      <a:pt x="15804" y="73242"/>
                    </a:lnTo>
                    <a:lnTo>
                      <a:pt x="12447" y="62226"/>
                    </a:lnTo>
                    <a:lnTo>
                      <a:pt x="8671" y="51562"/>
                    </a:lnTo>
                    <a:lnTo>
                      <a:pt x="4545" y="41250"/>
                    </a:lnTo>
                    <a:lnTo>
                      <a:pt x="0" y="31523"/>
                    </a:lnTo>
                    <a:lnTo>
                      <a:pt x="4405" y="25195"/>
                    </a:lnTo>
                    <a:lnTo>
                      <a:pt x="9020" y="19570"/>
                    </a:lnTo>
                    <a:lnTo>
                      <a:pt x="13986" y="14648"/>
                    </a:lnTo>
                    <a:lnTo>
                      <a:pt x="19300" y="10195"/>
                    </a:lnTo>
                    <a:lnTo>
                      <a:pt x="24685" y="6679"/>
                    </a:lnTo>
                    <a:lnTo>
                      <a:pt x="30349" y="3867"/>
                    </a:lnTo>
                    <a:lnTo>
                      <a:pt x="36153" y="1640"/>
                    </a:lnTo>
                    <a:lnTo>
                      <a:pt x="42167" y="468"/>
                    </a:lnTo>
                    <a:lnTo>
                      <a:pt x="4832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130" name="Google Shape;1097;p53">
                <a:extLst>
                  <a:ext uri="{FF2B5EF4-FFF2-40B4-BE49-F238E27FC236}">
                    <a16:creationId xmlns:a16="http://schemas.microsoft.com/office/drawing/2014/main" id="{C0D843A4-0F77-4A1B-BBB3-2BDC1DE42E33}"/>
                  </a:ext>
                </a:extLst>
              </p:cNvPr>
              <p:cNvSpPr/>
              <p:nvPr/>
            </p:nvSpPr>
            <p:spPr>
              <a:xfrm>
                <a:off x="1905001" y="968375"/>
                <a:ext cx="1130400" cy="112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42" y="0"/>
                    </a:moveTo>
                    <a:lnTo>
                      <a:pt x="66105" y="337"/>
                    </a:lnTo>
                    <a:lnTo>
                      <a:pt x="72000" y="1180"/>
                    </a:lnTo>
                    <a:lnTo>
                      <a:pt x="77894" y="2698"/>
                    </a:lnTo>
                    <a:lnTo>
                      <a:pt x="83368" y="4722"/>
                    </a:lnTo>
                    <a:lnTo>
                      <a:pt x="88505" y="7252"/>
                    </a:lnTo>
                    <a:lnTo>
                      <a:pt x="93473" y="10203"/>
                    </a:lnTo>
                    <a:lnTo>
                      <a:pt x="98105" y="13745"/>
                    </a:lnTo>
                    <a:lnTo>
                      <a:pt x="102400" y="17624"/>
                    </a:lnTo>
                    <a:lnTo>
                      <a:pt x="106189" y="21841"/>
                    </a:lnTo>
                    <a:lnTo>
                      <a:pt x="109726" y="26479"/>
                    </a:lnTo>
                    <a:lnTo>
                      <a:pt x="112673" y="31454"/>
                    </a:lnTo>
                    <a:lnTo>
                      <a:pt x="115200" y="36598"/>
                    </a:lnTo>
                    <a:lnTo>
                      <a:pt x="117221" y="42080"/>
                    </a:lnTo>
                    <a:lnTo>
                      <a:pt x="118736" y="47983"/>
                    </a:lnTo>
                    <a:lnTo>
                      <a:pt x="119663" y="53886"/>
                    </a:lnTo>
                    <a:lnTo>
                      <a:pt x="120000" y="59957"/>
                    </a:lnTo>
                    <a:lnTo>
                      <a:pt x="119663" y="66113"/>
                    </a:lnTo>
                    <a:lnTo>
                      <a:pt x="118736" y="72016"/>
                    </a:lnTo>
                    <a:lnTo>
                      <a:pt x="117221" y="77835"/>
                    </a:lnTo>
                    <a:lnTo>
                      <a:pt x="115200" y="83401"/>
                    </a:lnTo>
                    <a:lnTo>
                      <a:pt x="112673" y="88545"/>
                    </a:lnTo>
                    <a:lnTo>
                      <a:pt x="109726" y="93520"/>
                    </a:lnTo>
                    <a:lnTo>
                      <a:pt x="106189" y="98074"/>
                    </a:lnTo>
                    <a:lnTo>
                      <a:pt x="102400" y="102375"/>
                    </a:lnTo>
                    <a:lnTo>
                      <a:pt x="98105" y="106254"/>
                    </a:lnTo>
                    <a:lnTo>
                      <a:pt x="93473" y="109796"/>
                    </a:lnTo>
                    <a:lnTo>
                      <a:pt x="88505" y="112747"/>
                    </a:lnTo>
                    <a:lnTo>
                      <a:pt x="83368" y="115277"/>
                    </a:lnTo>
                    <a:lnTo>
                      <a:pt x="77894" y="117217"/>
                    </a:lnTo>
                    <a:lnTo>
                      <a:pt x="72000" y="118819"/>
                    </a:lnTo>
                    <a:lnTo>
                      <a:pt x="66105" y="119662"/>
                    </a:lnTo>
                    <a:lnTo>
                      <a:pt x="60042" y="120000"/>
                    </a:lnTo>
                    <a:lnTo>
                      <a:pt x="53894" y="119662"/>
                    </a:lnTo>
                    <a:lnTo>
                      <a:pt x="47915" y="118819"/>
                    </a:lnTo>
                    <a:lnTo>
                      <a:pt x="42105" y="117217"/>
                    </a:lnTo>
                    <a:lnTo>
                      <a:pt x="36631" y="115277"/>
                    </a:lnTo>
                    <a:lnTo>
                      <a:pt x="31494" y="112747"/>
                    </a:lnTo>
                    <a:lnTo>
                      <a:pt x="26526" y="109796"/>
                    </a:lnTo>
                    <a:lnTo>
                      <a:pt x="21894" y="106254"/>
                    </a:lnTo>
                    <a:lnTo>
                      <a:pt x="17600" y="102375"/>
                    </a:lnTo>
                    <a:lnTo>
                      <a:pt x="13726" y="98074"/>
                    </a:lnTo>
                    <a:lnTo>
                      <a:pt x="10273" y="93520"/>
                    </a:lnTo>
                    <a:lnTo>
                      <a:pt x="7242" y="88545"/>
                    </a:lnTo>
                    <a:lnTo>
                      <a:pt x="4715" y="83401"/>
                    </a:lnTo>
                    <a:lnTo>
                      <a:pt x="2778" y="77835"/>
                    </a:lnTo>
                    <a:lnTo>
                      <a:pt x="1263" y="72016"/>
                    </a:lnTo>
                    <a:lnTo>
                      <a:pt x="336" y="66113"/>
                    </a:lnTo>
                    <a:lnTo>
                      <a:pt x="0" y="59957"/>
                    </a:lnTo>
                    <a:lnTo>
                      <a:pt x="336" y="53886"/>
                    </a:lnTo>
                    <a:lnTo>
                      <a:pt x="1263" y="47983"/>
                    </a:lnTo>
                    <a:lnTo>
                      <a:pt x="2778" y="42080"/>
                    </a:lnTo>
                    <a:lnTo>
                      <a:pt x="4715" y="36598"/>
                    </a:lnTo>
                    <a:lnTo>
                      <a:pt x="7242" y="31454"/>
                    </a:lnTo>
                    <a:lnTo>
                      <a:pt x="10273" y="26479"/>
                    </a:lnTo>
                    <a:lnTo>
                      <a:pt x="13726" y="21841"/>
                    </a:lnTo>
                    <a:lnTo>
                      <a:pt x="17600" y="17624"/>
                    </a:lnTo>
                    <a:lnTo>
                      <a:pt x="21894" y="13745"/>
                    </a:lnTo>
                    <a:lnTo>
                      <a:pt x="26526" y="10203"/>
                    </a:lnTo>
                    <a:lnTo>
                      <a:pt x="31494" y="7252"/>
                    </a:lnTo>
                    <a:lnTo>
                      <a:pt x="36631" y="4722"/>
                    </a:lnTo>
                    <a:lnTo>
                      <a:pt x="42105" y="2698"/>
                    </a:lnTo>
                    <a:lnTo>
                      <a:pt x="47915" y="1180"/>
                    </a:lnTo>
                    <a:lnTo>
                      <a:pt x="53894" y="337"/>
                    </a:lnTo>
                    <a:lnTo>
                      <a:pt x="6004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</p:grpSp>
        <p:sp>
          <p:nvSpPr>
            <p:cNvPr id="132" name="Google Shape;1260;p53">
              <a:extLst>
                <a:ext uri="{FF2B5EF4-FFF2-40B4-BE49-F238E27FC236}">
                  <a16:creationId xmlns:a16="http://schemas.microsoft.com/office/drawing/2014/main" id="{4EC60A65-9590-48E1-8689-0F27C493515E}"/>
                </a:ext>
              </a:extLst>
            </p:cNvPr>
            <p:cNvSpPr/>
            <p:nvPr/>
          </p:nvSpPr>
          <p:spPr>
            <a:xfrm>
              <a:off x="4878122" y="2997168"/>
              <a:ext cx="353700" cy="353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250" y="75009"/>
                  </a:moveTo>
                  <a:lnTo>
                    <a:pt x="87091" y="75082"/>
                  </a:lnTo>
                  <a:lnTo>
                    <a:pt x="87896" y="75375"/>
                  </a:lnTo>
                  <a:lnTo>
                    <a:pt x="88591" y="75814"/>
                  </a:lnTo>
                  <a:lnTo>
                    <a:pt x="89176" y="76400"/>
                  </a:lnTo>
                  <a:lnTo>
                    <a:pt x="89615" y="77095"/>
                  </a:lnTo>
                  <a:lnTo>
                    <a:pt x="89908" y="77901"/>
                  </a:lnTo>
                  <a:lnTo>
                    <a:pt x="90018" y="78743"/>
                  </a:lnTo>
                  <a:lnTo>
                    <a:pt x="90018" y="90018"/>
                  </a:lnTo>
                  <a:lnTo>
                    <a:pt x="101250" y="90018"/>
                  </a:lnTo>
                  <a:lnTo>
                    <a:pt x="102091" y="90091"/>
                  </a:lnTo>
                  <a:lnTo>
                    <a:pt x="102896" y="90366"/>
                  </a:lnTo>
                  <a:lnTo>
                    <a:pt x="103573" y="90805"/>
                  </a:lnTo>
                  <a:lnTo>
                    <a:pt x="104158" y="91391"/>
                  </a:lnTo>
                  <a:lnTo>
                    <a:pt x="104597" y="92086"/>
                  </a:lnTo>
                  <a:lnTo>
                    <a:pt x="104890" y="92892"/>
                  </a:lnTo>
                  <a:lnTo>
                    <a:pt x="105000" y="93770"/>
                  </a:lnTo>
                  <a:lnTo>
                    <a:pt x="104890" y="94612"/>
                  </a:lnTo>
                  <a:lnTo>
                    <a:pt x="104597" y="95417"/>
                  </a:lnTo>
                  <a:lnTo>
                    <a:pt x="104158" y="96095"/>
                  </a:lnTo>
                  <a:lnTo>
                    <a:pt x="103573" y="96680"/>
                  </a:lnTo>
                  <a:lnTo>
                    <a:pt x="102896" y="97120"/>
                  </a:lnTo>
                  <a:lnTo>
                    <a:pt x="102091" y="97413"/>
                  </a:lnTo>
                  <a:lnTo>
                    <a:pt x="101250" y="97486"/>
                  </a:lnTo>
                  <a:lnTo>
                    <a:pt x="86250" y="97486"/>
                  </a:lnTo>
                  <a:lnTo>
                    <a:pt x="85371" y="97413"/>
                  </a:lnTo>
                  <a:lnTo>
                    <a:pt x="84603" y="97120"/>
                  </a:lnTo>
                  <a:lnTo>
                    <a:pt x="83908" y="96680"/>
                  </a:lnTo>
                  <a:lnTo>
                    <a:pt x="83341" y="96095"/>
                  </a:lnTo>
                  <a:lnTo>
                    <a:pt x="82865" y="95417"/>
                  </a:lnTo>
                  <a:lnTo>
                    <a:pt x="82609" y="94612"/>
                  </a:lnTo>
                  <a:lnTo>
                    <a:pt x="82500" y="93770"/>
                  </a:lnTo>
                  <a:lnTo>
                    <a:pt x="82500" y="78743"/>
                  </a:lnTo>
                  <a:lnTo>
                    <a:pt x="82609" y="77901"/>
                  </a:lnTo>
                  <a:lnTo>
                    <a:pt x="82865" y="77095"/>
                  </a:lnTo>
                  <a:lnTo>
                    <a:pt x="83341" y="76400"/>
                  </a:lnTo>
                  <a:lnTo>
                    <a:pt x="83908" y="75814"/>
                  </a:lnTo>
                  <a:lnTo>
                    <a:pt x="84603" y="75375"/>
                  </a:lnTo>
                  <a:lnTo>
                    <a:pt x="85371" y="75082"/>
                  </a:lnTo>
                  <a:lnTo>
                    <a:pt x="86250" y="75009"/>
                  </a:lnTo>
                  <a:close/>
                  <a:moveTo>
                    <a:pt x="90018" y="67504"/>
                  </a:moveTo>
                  <a:lnTo>
                    <a:pt x="87713" y="67614"/>
                  </a:lnTo>
                  <a:lnTo>
                    <a:pt x="85445" y="67980"/>
                  </a:lnTo>
                  <a:lnTo>
                    <a:pt x="83304" y="68511"/>
                  </a:lnTo>
                  <a:lnTo>
                    <a:pt x="81256" y="69280"/>
                  </a:lnTo>
                  <a:lnTo>
                    <a:pt x="79280" y="70231"/>
                  </a:lnTo>
                  <a:lnTo>
                    <a:pt x="77414" y="71366"/>
                  </a:lnTo>
                  <a:lnTo>
                    <a:pt x="75713" y="72647"/>
                  </a:lnTo>
                  <a:lnTo>
                    <a:pt x="74103" y="74093"/>
                  </a:lnTo>
                  <a:lnTo>
                    <a:pt x="72640" y="75704"/>
                  </a:lnTo>
                  <a:lnTo>
                    <a:pt x="71323" y="77425"/>
                  </a:lnTo>
                  <a:lnTo>
                    <a:pt x="70189" y="79273"/>
                  </a:lnTo>
                  <a:lnTo>
                    <a:pt x="69256" y="81250"/>
                  </a:lnTo>
                  <a:lnTo>
                    <a:pt x="68524" y="83337"/>
                  </a:lnTo>
                  <a:lnTo>
                    <a:pt x="67939" y="85478"/>
                  </a:lnTo>
                  <a:lnTo>
                    <a:pt x="67609" y="87712"/>
                  </a:lnTo>
                  <a:lnTo>
                    <a:pt x="67500" y="90018"/>
                  </a:lnTo>
                  <a:lnTo>
                    <a:pt x="67609" y="92306"/>
                  </a:lnTo>
                  <a:lnTo>
                    <a:pt x="67939" y="94539"/>
                  </a:lnTo>
                  <a:lnTo>
                    <a:pt x="68524" y="96680"/>
                  </a:lnTo>
                  <a:lnTo>
                    <a:pt x="69256" y="98767"/>
                  </a:lnTo>
                  <a:lnTo>
                    <a:pt x="70189" y="100707"/>
                  </a:lnTo>
                  <a:lnTo>
                    <a:pt x="71323" y="102556"/>
                  </a:lnTo>
                  <a:lnTo>
                    <a:pt x="72640" y="104313"/>
                  </a:lnTo>
                  <a:lnTo>
                    <a:pt x="74103" y="105924"/>
                  </a:lnTo>
                  <a:lnTo>
                    <a:pt x="75713" y="107333"/>
                  </a:lnTo>
                  <a:lnTo>
                    <a:pt x="77414" y="108651"/>
                  </a:lnTo>
                  <a:lnTo>
                    <a:pt x="79280" y="109786"/>
                  </a:lnTo>
                  <a:lnTo>
                    <a:pt x="81256" y="110738"/>
                  </a:lnTo>
                  <a:lnTo>
                    <a:pt x="83304" y="111507"/>
                  </a:lnTo>
                  <a:lnTo>
                    <a:pt x="85445" y="112056"/>
                  </a:lnTo>
                  <a:lnTo>
                    <a:pt x="87713" y="112367"/>
                  </a:lnTo>
                  <a:lnTo>
                    <a:pt x="90018" y="112477"/>
                  </a:lnTo>
                  <a:lnTo>
                    <a:pt x="92304" y="112367"/>
                  </a:lnTo>
                  <a:lnTo>
                    <a:pt x="94536" y="112056"/>
                  </a:lnTo>
                  <a:lnTo>
                    <a:pt x="96695" y="111507"/>
                  </a:lnTo>
                  <a:lnTo>
                    <a:pt x="98725" y="110738"/>
                  </a:lnTo>
                  <a:lnTo>
                    <a:pt x="100701" y="109786"/>
                  </a:lnTo>
                  <a:lnTo>
                    <a:pt x="102567" y="108651"/>
                  </a:lnTo>
                  <a:lnTo>
                    <a:pt x="104304" y="107333"/>
                  </a:lnTo>
                  <a:lnTo>
                    <a:pt x="105878" y="105924"/>
                  </a:lnTo>
                  <a:lnTo>
                    <a:pt x="107341" y="104313"/>
                  </a:lnTo>
                  <a:lnTo>
                    <a:pt x="108658" y="102556"/>
                  </a:lnTo>
                  <a:lnTo>
                    <a:pt x="109792" y="100707"/>
                  </a:lnTo>
                  <a:lnTo>
                    <a:pt x="110725" y="98767"/>
                  </a:lnTo>
                  <a:lnTo>
                    <a:pt x="111457" y="96680"/>
                  </a:lnTo>
                  <a:lnTo>
                    <a:pt x="112042" y="94539"/>
                  </a:lnTo>
                  <a:lnTo>
                    <a:pt x="112371" y="92306"/>
                  </a:lnTo>
                  <a:lnTo>
                    <a:pt x="112481" y="90018"/>
                  </a:lnTo>
                  <a:lnTo>
                    <a:pt x="112371" y="87712"/>
                  </a:lnTo>
                  <a:lnTo>
                    <a:pt x="112042" y="85478"/>
                  </a:lnTo>
                  <a:lnTo>
                    <a:pt x="111457" y="83337"/>
                  </a:lnTo>
                  <a:lnTo>
                    <a:pt x="110725" y="81250"/>
                  </a:lnTo>
                  <a:lnTo>
                    <a:pt x="109792" y="79273"/>
                  </a:lnTo>
                  <a:lnTo>
                    <a:pt x="108658" y="77425"/>
                  </a:lnTo>
                  <a:lnTo>
                    <a:pt x="107341" y="75704"/>
                  </a:lnTo>
                  <a:lnTo>
                    <a:pt x="105878" y="74093"/>
                  </a:lnTo>
                  <a:lnTo>
                    <a:pt x="104304" y="72647"/>
                  </a:lnTo>
                  <a:lnTo>
                    <a:pt x="102567" y="71366"/>
                  </a:lnTo>
                  <a:lnTo>
                    <a:pt x="100701" y="70231"/>
                  </a:lnTo>
                  <a:lnTo>
                    <a:pt x="98725" y="69280"/>
                  </a:lnTo>
                  <a:lnTo>
                    <a:pt x="96695" y="68511"/>
                  </a:lnTo>
                  <a:lnTo>
                    <a:pt x="94536" y="67980"/>
                  </a:lnTo>
                  <a:lnTo>
                    <a:pt x="92304" y="67614"/>
                  </a:lnTo>
                  <a:lnTo>
                    <a:pt x="90018" y="67504"/>
                  </a:lnTo>
                  <a:close/>
                  <a:moveTo>
                    <a:pt x="37500" y="67504"/>
                  </a:moveTo>
                  <a:lnTo>
                    <a:pt x="52500" y="67504"/>
                  </a:lnTo>
                  <a:lnTo>
                    <a:pt x="52500" y="82495"/>
                  </a:lnTo>
                  <a:lnTo>
                    <a:pt x="37500" y="82495"/>
                  </a:lnTo>
                  <a:lnTo>
                    <a:pt x="37500" y="67504"/>
                  </a:lnTo>
                  <a:close/>
                  <a:moveTo>
                    <a:pt x="15000" y="67504"/>
                  </a:moveTo>
                  <a:lnTo>
                    <a:pt x="30000" y="67504"/>
                  </a:lnTo>
                  <a:lnTo>
                    <a:pt x="30000" y="82495"/>
                  </a:lnTo>
                  <a:lnTo>
                    <a:pt x="15000" y="82495"/>
                  </a:lnTo>
                  <a:lnTo>
                    <a:pt x="15000" y="67504"/>
                  </a:lnTo>
                  <a:close/>
                  <a:moveTo>
                    <a:pt x="90018" y="60018"/>
                  </a:moveTo>
                  <a:lnTo>
                    <a:pt x="92597" y="60128"/>
                  </a:lnTo>
                  <a:lnTo>
                    <a:pt x="95121" y="60457"/>
                  </a:lnTo>
                  <a:lnTo>
                    <a:pt x="97554" y="60970"/>
                  </a:lnTo>
                  <a:lnTo>
                    <a:pt x="99932" y="61702"/>
                  </a:lnTo>
                  <a:lnTo>
                    <a:pt x="102237" y="62617"/>
                  </a:lnTo>
                  <a:lnTo>
                    <a:pt x="104414" y="63697"/>
                  </a:lnTo>
                  <a:lnTo>
                    <a:pt x="106500" y="64942"/>
                  </a:lnTo>
                  <a:lnTo>
                    <a:pt x="108475" y="66369"/>
                  </a:lnTo>
                  <a:lnTo>
                    <a:pt x="110323" y="67943"/>
                  </a:lnTo>
                  <a:lnTo>
                    <a:pt x="112042" y="69646"/>
                  </a:lnTo>
                  <a:lnTo>
                    <a:pt x="113615" y="71513"/>
                  </a:lnTo>
                  <a:lnTo>
                    <a:pt x="115042" y="73489"/>
                  </a:lnTo>
                  <a:lnTo>
                    <a:pt x="116323" y="75558"/>
                  </a:lnTo>
                  <a:lnTo>
                    <a:pt x="117365" y="77754"/>
                  </a:lnTo>
                  <a:lnTo>
                    <a:pt x="118280" y="80042"/>
                  </a:lnTo>
                  <a:lnTo>
                    <a:pt x="119012" y="82422"/>
                  </a:lnTo>
                  <a:lnTo>
                    <a:pt x="119560" y="84893"/>
                  </a:lnTo>
                  <a:lnTo>
                    <a:pt x="119890" y="87419"/>
                  </a:lnTo>
                  <a:lnTo>
                    <a:pt x="120000" y="90018"/>
                  </a:lnTo>
                  <a:lnTo>
                    <a:pt x="119890" y="92599"/>
                  </a:lnTo>
                  <a:lnTo>
                    <a:pt x="119560" y="95125"/>
                  </a:lnTo>
                  <a:lnTo>
                    <a:pt x="119012" y="97559"/>
                  </a:lnTo>
                  <a:lnTo>
                    <a:pt x="118280" y="99938"/>
                  </a:lnTo>
                  <a:lnTo>
                    <a:pt x="117365" y="102226"/>
                  </a:lnTo>
                  <a:lnTo>
                    <a:pt x="116323" y="104423"/>
                  </a:lnTo>
                  <a:lnTo>
                    <a:pt x="115042" y="106546"/>
                  </a:lnTo>
                  <a:lnTo>
                    <a:pt x="113615" y="108505"/>
                  </a:lnTo>
                  <a:lnTo>
                    <a:pt x="112042" y="110335"/>
                  </a:lnTo>
                  <a:lnTo>
                    <a:pt x="110323" y="112056"/>
                  </a:lnTo>
                  <a:lnTo>
                    <a:pt x="108475" y="113611"/>
                  </a:lnTo>
                  <a:lnTo>
                    <a:pt x="106500" y="115039"/>
                  </a:lnTo>
                  <a:lnTo>
                    <a:pt x="104414" y="116320"/>
                  </a:lnTo>
                  <a:lnTo>
                    <a:pt x="102237" y="117419"/>
                  </a:lnTo>
                  <a:lnTo>
                    <a:pt x="99932" y="118316"/>
                  </a:lnTo>
                  <a:lnTo>
                    <a:pt x="97554" y="119048"/>
                  </a:lnTo>
                  <a:lnTo>
                    <a:pt x="95121" y="119560"/>
                  </a:lnTo>
                  <a:lnTo>
                    <a:pt x="92597" y="119890"/>
                  </a:lnTo>
                  <a:lnTo>
                    <a:pt x="90018" y="120000"/>
                  </a:lnTo>
                  <a:lnTo>
                    <a:pt x="87420" y="119890"/>
                  </a:lnTo>
                  <a:lnTo>
                    <a:pt x="84859" y="119560"/>
                  </a:lnTo>
                  <a:lnTo>
                    <a:pt x="82426" y="119048"/>
                  </a:lnTo>
                  <a:lnTo>
                    <a:pt x="80048" y="118316"/>
                  </a:lnTo>
                  <a:lnTo>
                    <a:pt x="77743" y="117419"/>
                  </a:lnTo>
                  <a:lnTo>
                    <a:pt x="75567" y="116320"/>
                  </a:lnTo>
                  <a:lnTo>
                    <a:pt x="73481" y="115039"/>
                  </a:lnTo>
                  <a:lnTo>
                    <a:pt x="71506" y="113611"/>
                  </a:lnTo>
                  <a:lnTo>
                    <a:pt x="69658" y="112056"/>
                  </a:lnTo>
                  <a:lnTo>
                    <a:pt x="67939" y="110335"/>
                  </a:lnTo>
                  <a:lnTo>
                    <a:pt x="66365" y="108505"/>
                  </a:lnTo>
                  <a:lnTo>
                    <a:pt x="64939" y="106546"/>
                  </a:lnTo>
                  <a:lnTo>
                    <a:pt x="63695" y="104423"/>
                  </a:lnTo>
                  <a:lnTo>
                    <a:pt x="62615" y="102226"/>
                  </a:lnTo>
                  <a:lnTo>
                    <a:pt x="61701" y="99938"/>
                  </a:lnTo>
                  <a:lnTo>
                    <a:pt x="60969" y="97559"/>
                  </a:lnTo>
                  <a:lnTo>
                    <a:pt x="60420" y="95125"/>
                  </a:lnTo>
                  <a:lnTo>
                    <a:pt x="60091" y="92599"/>
                  </a:lnTo>
                  <a:lnTo>
                    <a:pt x="59981" y="90018"/>
                  </a:lnTo>
                  <a:lnTo>
                    <a:pt x="60091" y="87419"/>
                  </a:lnTo>
                  <a:lnTo>
                    <a:pt x="60420" y="84893"/>
                  </a:lnTo>
                  <a:lnTo>
                    <a:pt x="60969" y="82422"/>
                  </a:lnTo>
                  <a:lnTo>
                    <a:pt x="61701" y="80042"/>
                  </a:lnTo>
                  <a:lnTo>
                    <a:pt x="62615" y="77754"/>
                  </a:lnTo>
                  <a:lnTo>
                    <a:pt x="63695" y="75558"/>
                  </a:lnTo>
                  <a:lnTo>
                    <a:pt x="64939" y="73489"/>
                  </a:lnTo>
                  <a:lnTo>
                    <a:pt x="66365" y="71513"/>
                  </a:lnTo>
                  <a:lnTo>
                    <a:pt x="67939" y="69646"/>
                  </a:lnTo>
                  <a:lnTo>
                    <a:pt x="69658" y="67943"/>
                  </a:lnTo>
                  <a:lnTo>
                    <a:pt x="71506" y="66369"/>
                  </a:lnTo>
                  <a:lnTo>
                    <a:pt x="73481" y="64942"/>
                  </a:lnTo>
                  <a:lnTo>
                    <a:pt x="75567" y="63697"/>
                  </a:lnTo>
                  <a:lnTo>
                    <a:pt x="77743" y="62617"/>
                  </a:lnTo>
                  <a:lnTo>
                    <a:pt x="80048" y="61702"/>
                  </a:lnTo>
                  <a:lnTo>
                    <a:pt x="82426" y="60970"/>
                  </a:lnTo>
                  <a:lnTo>
                    <a:pt x="84859" y="60457"/>
                  </a:lnTo>
                  <a:lnTo>
                    <a:pt x="87420" y="60128"/>
                  </a:lnTo>
                  <a:lnTo>
                    <a:pt x="90018" y="60018"/>
                  </a:lnTo>
                  <a:close/>
                  <a:moveTo>
                    <a:pt x="59981" y="45027"/>
                  </a:moveTo>
                  <a:lnTo>
                    <a:pt x="74981" y="45027"/>
                  </a:lnTo>
                  <a:lnTo>
                    <a:pt x="74981" y="60018"/>
                  </a:lnTo>
                  <a:lnTo>
                    <a:pt x="59981" y="60018"/>
                  </a:lnTo>
                  <a:lnTo>
                    <a:pt x="59981" y="45027"/>
                  </a:lnTo>
                  <a:close/>
                  <a:moveTo>
                    <a:pt x="37500" y="45027"/>
                  </a:moveTo>
                  <a:lnTo>
                    <a:pt x="52500" y="45027"/>
                  </a:lnTo>
                  <a:lnTo>
                    <a:pt x="52500" y="60018"/>
                  </a:lnTo>
                  <a:lnTo>
                    <a:pt x="37500" y="60018"/>
                  </a:lnTo>
                  <a:lnTo>
                    <a:pt x="37500" y="45027"/>
                  </a:lnTo>
                  <a:close/>
                  <a:moveTo>
                    <a:pt x="15000" y="45027"/>
                  </a:moveTo>
                  <a:lnTo>
                    <a:pt x="30000" y="45027"/>
                  </a:lnTo>
                  <a:lnTo>
                    <a:pt x="30000" y="60018"/>
                  </a:lnTo>
                  <a:lnTo>
                    <a:pt x="15000" y="60018"/>
                  </a:lnTo>
                  <a:lnTo>
                    <a:pt x="15000" y="45027"/>
                  </a:lnTo>
                  <a:close/>
                  <a:moveTo>
                    <a:pt x="8140" y="14990"/>
                  </a:moveTo>
                  <a:lnTo>
                    <a:pt x="11231" y="14990"/>
                  </a:lnTo>
                  <a:lnTo>
                    <a:pt x="11231" y="18761"/>
                  </a:lnTo>
                  <a:lnTo>
                    <a:pt x="11341" y="19951"/>
                  </a:lnTo>
                  <a:lnTo>
                    <a:pt x="11634" y="21122"/>
                  </a:lnTo>
                  <a:lnTo>
                    <a:pt x="12073" y="22184"/>
                  </a:lnTo>
                  <a:lnTo>
                    <a:pt x="12695" y="23172"/>
                  </a:lnTo>
                  <a:lnTo>
                    <a:pt x="13463" y="24051"/>
                  </a:lnTo>
                  <a:lnTo>
                    <a:pt x="14341" y="24801"/>
                  </a:lnTo>
                  <a:lnTo>
                    <a:pt x="15292" y="25424"/>
                  </a:lnTo>
                  <a:lnTo>
                    <a:pt x="16390" y="25863"/>
                  </a:lnTo>
                  <a:lnTo>
                    <a:pt x="17542" y="26156"/>
                  </a:lnTo>
                  <a:lnTo>
                    <a:pt x="18750" y="26266"/>
                  </a:lnTo>
                  <a:lnTo>
                    <a:pt x="19957" y="26156"/>
                  </a:lnTo>
                  <a:lnTo>
                    <a:pt x="21128" y="25863"/>
                  </a:lnTo>
                  <a:lnTo>
                    <a:pt x="22189" y="25424"/>
                  </a:lnTo>
                  <a:lnTo>
                    <a:pt x="23176" y="24801"/>
                  </a:lnTo>
                  <a:lnTo>
                    <a:pt x="24036" y="24051"/>
                  </a:lnTo>
                  <a:lnTo>
                    <a:pt x="24804" y="23172"/>
                  </a:lnTo>
                  <a:lnTo>
                    <a:pt x="25390" y="22184"/>
                  </a:lnTo>
                  <a:lnTo>
                    <a:pt x="25865" y="21122"/>
                  </a:lnTo>
                  <a:lnTo>
                    <a:pt x="26158" y="19951"/>
                  </a:lnTo>
                  <a:lnTo>
                    <a:pt x="26231" y="18761"/>
                  </a:lnTo>
                  <a:lnTo>
                    <a:pt x="26231" y="14990"/>
                  </a:lnTo>
                  <a:lnTo>
                    <a:pt x="71250" y="14990"/>
                  </a:lnTo>
                  <a:lnTo>
                    <a:pt x="71250" y="18761"/>
                  </a:lnTo>
                  <a:lnTo>
                    <a:pt x="71323" y="19951"/>
                  </a:lnTo>
                  <a:lnTo>
                    <a:pt x="71615" y="21122"/>
                  </a:lnTo>
                  <a:lnTo>
                    <a:pt x="72091" y="22184"/>
                  </a:lnTo>
                  <a:lnTo>
                    <a:pt x="72676" y="23172"/>
                  </a:lnTo>
                  <a:lnTo>
                    <a:pt x="73445" y="24051"/>
                  </a:lnTo>
                  <a:lnTo>
                    <a:pt x="74323" y="24801"/>
                  </a:lnTo>
                  <a:lnTo>
                    <a:pt x="75310" y="25424"/>
                  </a:lnTo>
                  <a:lnTo>
                    <a:pt x="76371" y="25863"/>
                  </a:lnTo>
                  <a:lnTo>
                    <a:pt x="77524" y="26156"/>
                  </a:lnTo>
                  <a:lnTo>
                    <a:pt x="78731" y="26266"/>
                  </a:lnTo>
                  <a:lnTo>
                    <a:pt x="79975" y="26156"/>
                  </a:lnTo>
                  <a:lnTo>
                    <a:pt x="81109" y="25863"/>
                  </a:lnTo>
                  <a:lnTo>
                    <a:pt x="82207" y="25424"/>
                  </a:lnTo>
                  <a:lnTo>
                    <a:pt x="83195" y="24801"/>
                  </a:lnTo>
                  <a:lnTo>
                    <a:pt x="84054" y="24051"/>
                  </a:lnTo>
                  <a:lnTo>
                    <a:pt x="84786" y="23172"/>
                  </a:lnTo>
                  <a:lnTo>
                    <a:pt x="85408" y="22184"/>
                  </a:lnTo>
                  <a:lnTo>
                    <a:pt x="85847" y="21122"/>
                  </a:lnTo>
                  <a:lnTo>
                    <a:pt x="86140" y="19951"/>
                  </a:lnTo>
                  <a:lnTo>
                    <a:pt x="86250" y="18761"/>
                  </a:lnTo>
                  <a:lnTo>
                    <a:pt x="86250" y="14990"/>
                  </a:lnTo>
                  <a:lnTo>
                    <a:pt x="89396" y="14990"/>
                  </a:lnTo>
                  <a:lnTo>
                    <a:pt x="90695" y="15100"/>
                  </a:lnTo>
                  <a:lnTo>
                    <a:pt x="91939" y="15430"/>
                  </a:lnTo>
                  <a:lnTo>
                    <a:pt x="93109" y="15942"/>
                  </a:lnTo>
                  <a:lnTo>
                    <a:pt x="94170" y="16601"/>
                  </a:lnTo>
                  <a:lnTo>
                    <a:pt x="95121" y="17406"/>
                  </a:lnTo>
                  <a:lnTo>
                    <a:pt x="95926" y="18395"/>
                  </a:lnTo>
                  <a:lnTo>
                    <a:pt x="96585" y="19438"/>
                  </a:lnTo>
                  <a:lnTo>
                    <a:pt x="97079" y="20646"/>
                  </a:lnTo>
                  <a:lnTo>
                    <a:pt x="97371" y="21928"/>
                  </a:lnTo>
                  <a:lnTo>
                    <a:pt x="97481" y="23245"/>
                  </a:lnTo>
                  <a:lnTo>
                    <a:pt x="97481" y="52495"/>
                  </a:lnTo>
                  <a:lnTo>
                    <a:pt x="90018" y="52495"/>
                  </a:lnTo>
                  <a:lnTo>
                    <a:pt x="90018" y="37504"/>
                  </a:lnTo>
                  <a:lnTo>
                    <a:pt x="7518" y="37504"/>
                  </a:lnTo>
                  <a:lnTo>
                    <a:pt x="7518" y="89249"/>
                  </a:lnTo>
                  <a:lnTo>
                    <a:pt x="7591" y="89615"/>
                  </a:lnTo>
                  <a:lnTo>
                    <a:pt x="7810" y="89908"/>
                  </a:lnTo>
                  <a:lnTo>
                    <a:pt x="8140" y="90018"/>
                  </a:lnTo>
                  <a:lnTo>
                    <a:pt x="52500" y="90018"/>
                  </a:lnTo>
                  <a:lnTo>
                    <a:pt x="52500" y="97486"/>
                  </a:lnTo>
                  <a:lnTo>
                    <a:pt x="8140" y="97486"/>
                  </a:lnTo>
                  <a:lnTo>
                    <a:pt x="6823" y="97376"/>
                  </a:lnTo>
                  <a:lnTo>
                    <a:pt x="5542" y="97083"/>
                  </a:lnTo>
                  <a:lnTo>
                    <a:pt x="4371" y="96571"/>
                  </a:lnTo>
                  <a:lnTo>
                    <a:pt x="3329" y="95912"/>
                  </a:lnTo>
                  <a:lnTo>
                    <a:pt x="2378" y="95088"/>
                  </a:lnTo>
                  <a:lnTo>
                    <a:pt x="1573" y="94136"/>
                  </a:lnTo>
                  <a:lnTo>
                    <a:pt x="914" y="93038"/>
                  </a:lnTo>
                  <a:lnTo>
                    <a:pt x="402" y="91866"/>
                  </a:lnTo>
                  <a:lnTo>
                    <a:pt x="109" y="90585"/>
                  </a:lnTo>
                  <a:lnTo>
                    <a:pt x="0" y="89249"/>
                  </a:lnTo>
                  <a:lnTo>
                    <a:pt x="0" y="23245"/>
                  </a:lnTo>
                  <a:lnTo>
                    <a:pt x="109" y="21928"/>
                  </a:lnTo>
                  <a:lnTo>
                    <a:pt x="402" y="20646"/>
                  </a:lnTo>
                  <a:lnTo>
                    <a:pt x="914" y="19438"/>
                  </a:lnTo>
                  <a:lnTo>
                    <a:pt x="1573" y="18395"/>
                  </a:lnTo>
                  <a:lnTo>
                    <a:pt x="2378" y="17406"/>
                  </a:lnTo>
                  <a:lnTo>
                    <a:pt x="3329" y="16601"/>
                  </a:lnTo>
                  <a:lnTo>
                    <a:pt x="4371" y="15942"/>
                  </a:lnTo>
                  <a:lnTo>
                    <a:pt x="5542" y="15430"/>
                  </a:lnTo>
                  <a:lnTo>
                    <a:pt x="6823" y="15100"/>
                  </a:lnTo>
                  <a:lnTo>
                    <a:pt x="8140" y="14990"/>
                  </a:lnTo>
                  <a:close/>
                  <a:moveTo>
                    <a:pt x="78731" y="0"/>
                  </a:moveTo>
                  <a:lnTo>
                    <a:pt x="79609" y="109"/>
                  </a:lnTo>
                  <a:lnTo>
                    <a:pt x="80378" y="402"/>
                  </a:lnTo>
                  <a:lnTo>
                    <a:pt x="81109" y="841"/>
                  </a:lnTo>
                  <a:lnTo>
                    <a:pt x="81658" y="1427"/>
                  </a:lnTo>
                  <a:lnTo>
                    <a:pt x="82134" y="2123"/>
                  </a:lnTo>
                  <a:lnTo>
                    <a:pt x="82390" y="2873"/>
                  </a:lnTo>
                  <a:lnTo>
                    <a:pt x="82500" y="3752"/>
                  </a:lnTo>
                  <a:lnTo>
                    <a:pt x="82500" y="18761"/>
                  </a:lnTo>
                  <a:lnTo>
                    <a:pt x="82390" y="19621"/>
                  </a:lnTo>
                  <a:lnTo>
                    <a:pt x="82134" y="20390"/>
                  </a:lnTo>
                  <a:lnTo>
                    <a:pt x="81658" y="21086"/>
                  </a:lnTo>
                  <a:lnTo>
                    <a:pt x="81109" y="21671"/>
                  </a:lnTo>
                  <a:lnTo>
                    <a:pt x="80378" y="22111"/>
                  </a:lnTo>
                  <a:lnTo>
                    <a:pt x="79609" y="22403"/>
                  </a:lnTo>
                  <a:lnTo>
                    <a:pt x="78731" y="22513"/>
                  </a:lnTo>
                  <a:lnTo>
                    <a:pt x="77890" y="22403"/>
                  </a:lnTo>
                  <a:lnTo>
                    <a:pt x="77085" y="22111"/>
                  </a:lnTo>
                  <a:lnTo>
                    <a:pt x="76408" y="21671"/>
                  </a:lnTo>
                  <a:lnTo>
                    <a:pt x="75823" y="21086"/>
                  </a:lnTo>
                  <a:lnTo>
                    <a:pt x="75384" y="20390"/>
                  </a:lnTo>
                  <a:lnTo>
                    <a:pt x="75091" y="19621"/>
                  </a:lnTo>
                  <a:lnTo>
                    <a:pt x="74981" y="18761"/>
                  </a:lnTo>
                  <a:lnTo>
                    <a:pt x="74981" y="3752"/>
                  </a:lnTo>
                  <a:lnTo>
                    <a:pt x="75091" y="2873"/>
                  </a:lnTo>
                  <a:lnTo>
                    <a:pt x="75384" y="2123"/>
                  </a:lnTo>
                  <a:lnTo>
                    <a:pt x="75823" y="1427"/>
                  </a:lnTo>
                  <a:lnTo>
                    <a:pt x="76408" y="841"/>
                  </a:lnTo>
                  <a:lnTo>
                    <a:pt x="77085" y="402"/>
                  </a:lnTo>
                  <a:lnTo>
                    <a:pt x="77890" y="109"/>
                  </a:lnTo>
                  <a:lnTo>
                    <a:pt x="78731" y="0"/>
                  </a:lnTo>
                  <a:close/>
                  <a:moveTo>
                    <a:pt x="18750" y="0"/>
                  </a:moveTo>
                  <a:lnTo>
                    <a:pt x="19591" y="109"/>
                  </a:lnTo>
                  <a:lnTo>
                    <a:pt x="20396" y="402"/>
                  </a:lnTo>
                  <a:lnTo>
                    <a:pt x="21091" y="841"/>
                  </a:lnTo>
                  <a:lnTo>
                    <a:pt x="21676" y="1427"/>
                  </a:lnTo>
                  <a:lnTo>
                    <a:pt x="22115" y="2123"/>
                  </a:lnTo>
                  <a:lnTo>
                    <a:pt x="22408" y="2873"/>
                  </a:lnTo>
                  <a:lnTo>
                    <a:pt x="22518" y="3752"/>
                  </a:lnTo>
                  <a:lnTo>
                    <a:pt x="22518" y="18761"/>
                  </a:lnTo>
                  <a:lnTo>
                    <a:pt x="22408" y="19621"/>
                  </a:lnTo>
                  <a:lnTo>
                    <a:pt x="22115" y="20390"/>
                  </a:lnTo>
                  <a:lnTo>
                    <a:pt x="21676" y="21086"/>
                  </a:lnTo>
                  <a:lnTo>
                    <a:pt x="21091" y="21671"/>
                  </a:lnTo>
                  <a:lnTo>
                    <a:pt x="20396" y="22111"/>
                  </a:lnTo>
                  <a:lnTo>
                    <a:pt x="19591" y="22403"/>
                  </a:lnTo>
                  <a:lnTo>
                    <a:pt x="18750" y="22513"/>
                  </a:lnTo>
                  <a:lnTo>
                    <a:pt x="17871" y="22403"/>
                  </a:lnTo>
                  <a:lnTo>
                    <a:pt x="17103" y="22111"/>
                  </a:lnTo>
                  <a:lnTo>
                    <a:pt x="16426" y="21671"/>
                  </a:lnTo>
                  <a:lnTo>
                    <a:pt x="15841" y="21086"/>
                  </a:lnTo>
                  <a:lnTo>
                    <a:pt x="15402" y="20390"/>
                  </a:lnTo>
                  <a:lnTo>
                    <a:pt x="15109" y="19621"/>
                  </a:lnTo>
                  <a:lnTo>
                    <a:pt x="15000" y="18761"/>
                  </a:lnTo>
                  <a:lnTo>
                    <a:pt x="15000" y="3752"/>
                  </a:lnTo>
                  <a:lnTo>
                    <a:pt x="15109" y="2873"/>
                  </a:lnTo>
                  <a:lnTo>
                    <a:pt x="15402" y="2123"/>
                  </a:lnTo>
                  <a:lnTo>
                    <a:pt x="15841" y="1427"/>
                  </a:lnTo>
                  <a:lnTo>
                    <a:pt x="16426" y="841"/>
                  </a:lnTo>
                  <a:lnTo>
                    <a:pt x="17103" y="402"/>
                  </a:lnTo>
                  <a:lnTo>
                    <a:pt x="17871" y="109"/>
                  </a:lnTo>
                  <a:lnTo>
                    <a:pt x="18750" y="0"/>
                  </a:lnTo>
                  <a:close/>
                </a:path>
              </a:pathLst>
            </a:custGeom>
            <a:solidFill>
              <a:srgbClr val="2F54E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ym typeface="Calibri"/>
              </a:endParaRPr>
            </a:p>
          </p:txBody>
        </p:sp>
        <p:grpSp>
          <p:nvGrpSpPr>
            <p:cNvPr id="133" name="Google Shape;1274;p53">
              <a:extLst>
                <a:ext uri="{FF2B5EF4-FFF2-40B4-BE49-F238E27FC236}">
                  <a16:creationId xmlns:a16="http://schemas.microsoft.com/office/drawing/2014/main" id="{CCF098DD-807B-4630-AB85-B012FC5076F1}"/>
                </a:ext>
              </a:extLst>
            </p:cNvPr>
            <p:cNvGrpSpPr/>
            <p:nvPr/>
          </p:nvGrpSpPr>
          <p:grpSpPr>
            <a:xfrm>
              <a:off x="7285764" y="4509390"/>
              <a:ext cx="487637" cy="234899"/>
              <a:chOff x="3232150" y="2884488"/>
              <a:chExt cx="6505500" cy="3082800"/>
            </a:xfrm>
            <a:solidFill>
              <a:srgbClr val="2F54EB"/>
            </a:solidFill>
          </p:grpSpPr>
          <p:sp>
            <p:nvSpPr>
              <p:cNvPr id="134" name="Google Shape;1275;p53">
                <a:extLst>
                  <a:ext uri="{FF2B5EF4-FFF2-40B4-BE49-F238E27FC236}">
                    <a16:creationId xmlns:a16="http://schemas.microsoft.com/office/drawing/2014/main" id="{F4455636-C5A1-4BE0-8B48-F3287B2961CF}"/>
                  </a:ext>
                </a:extLst>
              </p:cNvPr>
              <p:cNvSpPr/>
              <p:nvPr/>
            </p:nvSpPr>
            <p:spPr>
              <a:xfrm>
                <a:off x="3232150" y="2884488"/>
                <a:ext cx="6505500" cy="30828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737" y="77363"/>
                    </a:moveTo>
                    <a:lnTo>
                      <a:pt x="11508" y="77487"/>
                    </a:lnTo>
                    <a:lnTo>
                      <a:pt x="10395" y="78105"/>
                    </a:lnTo>
                    <a:lnTo>
                      <a:pt x="9282" y="79093"/>
                    </a:lnTo>
                    <a:lnTo>
                      <a:pt x="8345" y="80329"/>
                    </a:lnTo>
                    <a:lnTo>
                      <a:pt x="7467" y="81936"/>
                    </a:lnTo>
                    <a:lnTo>
                      <a:pt x="6705" y="83789"/>
                    </a:lnTo>
                    <a:lnTo>
                      <a:pt x="6090" y="85890"/>
                    </a:lnTo>
                    <a:lnTo>
                      <a:pt x="5651" y="88115"/>
                    </a:lnTo>
                    <a:lnTo>
                      <a:pt x="5358" y="90587"/>
                    </a:lnTo>
                    <a:lnTo>
                      <a:pt x="5270" y="93120"/>
                    </a:lnTo>
                    <a:lnTo>
                      <a:pt x="5358" y="95653"/>
                    </a:lnTo>
                    <a:lnTo>
                      <a:pt x="5651" y="98125"/>
                    </a:lnTo>
                    <a:lnTo>
                      <a:pt x="6090" y="100350"/>
                    </a:lnTo>
                    <a:lnTo>
                      <a:pt x="6705" y="102389"/>
                    </a:lnTo>
                    <a:lnTo>
                      <a:pt x="7467" y="104243"/>
                    </a:lnTo>
                    <a:lnTo>
                      <a:pt x="8345" y="105787"/>
                    </a:lnTo>
                    <a:lnTo>
                      <a:pt x="9282" y="107085"/>
                    </a:lnTo>
                    <a:lnTo>
                      <a:pt x="10395" y="108074"/>
                    </a:lnTo>
                    <a:lnTo>
                      <a:pt x="11508" y="108630"/>
                    </a:lnTo>
                    <a:lnTo>
                      <a:pt x="12737" y="108877"/>
                    </a:lnTo>
                    <a:lnTo>
                      <a:pt x="13938" y="108630"/>
                    </a:lnTo>
                    <a:lnTo>
                      <a:pt x="15080" y="108074"/>
                    </a:lnTo>
                    <a:lnTo>
                      <a:pt x="16163" y="107085"/>
                    </a:lnTo>
                    <a:lnTo>
                      <a:pt x="17159" y="105787"/>
                    </a:lnTo>
                    <a:lnTo>
                      <a:pt x="18038" y="104243"/>
                    </a:lnTo>
                    <a:lnTo>
                      <a:pt x="18770" y="102389"/>
                    </a:lnTo>
                    <a:lnTo>
                      <a:pt x="19385" y="100350"/>
                    </a:lnTo>
                    <a:lnTo>
                      <a:pt x="19824" y="98125"/>
                    </a:lnTo>
                    <a:lnTo>
                      <a:pt x="20117" y="95653"/>
                    </a:lnTo>
                    <a:lnTo>
                      <a:pt x="20204" y="93120"/>
                    </a:lnTo>
                    <a:lnTo>
                      <a:pt x="20117" y="90587"/>
                    </a:lnTo>
                    <a:lnTo>
                      <a:pt x="19824" y="88115"/>
                    </a:lnTo>
                    <a:lnTo>
                      <a:pt x="19385" y="85890"/>
                    </a:lnTo>
                    <a:lnTo>
                      <a:pt x="18770" y="83789"/>
                    </a:lnTo>
                    <a:lnTo>
                      <a:pt x="18038" y="81936"/>
                    </a:lnTo>
                    <a:lnTo>
                      <a:pt x="17159" y="80329"/>
                    </a:lnTo>
                    <a:lnTo>
                      <a:pt x="16163" y="79093"/>
                    </a:lnTo>
                    <a:lnTo>
                      <a:pt x="15080" y="78105"/>
                    </a:lnTo>
                    <a:lnTo>
                      <a:pt x="13938" y="77487"/>
                    </a:lnTo>
                    <a:lnTo>
                      <a:pt x="12737" y="77363"/>
                    </a:lnTo>
                    <a:close/>
                    <a:moveTo>
                      <a:pt x="75841" y="77363"/>
                    </a:moveTo>
                    <a:lnTo>
                      <a:pt x="74641" y="77487"/>
                    </a:lnTo>
                    <a:lnTo>
                      <a:pt x="73499" y="78105"/>
                    </a:lnTo>
                    <a:lnTo>
                      <a:pt x="72415" y="79093"/>
                    </a:lnTo>
                    <a:lnTo>
                      <a:pt x="71449" y="80329"/>
                    </a:lnTo>
                    <a:lnTo>
                      <a:pt x="70571" y="81936"/>
                    </a:lnTo>
                    <a:lnTo>
                      <a:pt x="69838" y="83789"/>
                    </a:lnTo>
                    <a:lnTo>
                      <a:pt x="69224" y="85890"/>
                    </a:lnTo>
                    <a:lnTo>
                      <a:pt x="68784" y="88115"/>
                    </a:lnTo>
                    <a:lnTo>
                      <a:pt x="68491" y="90587"/>
                    </a:lnTo>
                    <a:lnTo>
                      <a:pt x="68374" y="93120"/>
                    </a:lnTo>
                    <a:lnTo>
                      <a:pt x="68491" y="95653"/>
                    </a:lnTo>
                    <a:lnTo>
                      <a:pt x="68784" y="98125"/>
                    </a:lnTo>
                    <a:lnTo>
                      <a:pt x="69224" y="100350"/>
                    </a:lnTo>
                    <a:lnTo>
                      <a:pt x="69838" y="102389"/>
                    </a:lnTo>
                    <a:lnTo>
                      <a:pt x="70571" y="104243"/>
                    </a:lnTo>
                    <a:lnTo>
                      <a:pt x="71449" y="105787"/>
                    </a:lnTo>
                    <a:lnTo>
                      <a:pt x="72415" y="107085"/>
                    </a:lnTo>
                    <a:lnTo>
                      <a:pt x="73499" y="108074"/>
                    </a:lnTo>
                    <a:lnTo>
                      <a:pt x="74641" y="108630"/>
                    </a:lnTo>
                    <a:lnTo>
                      <a:pt x="75841" y="108877"/>
                    </a:lnTo>
                    <a:lnTo>
                      <a:pt x="77071" y="108630"/>
                    </a:lnTo>
                    <a:lnTo>
                      <a:pt x="78213" y="108074"/>
                    </a:lnTo>
                    <a:lnTo>
                      <a:pt x="79297" y="107085"/>
                    </a:lnTo>
                    <a:lnTo>
                      <a:pt x="80292" y="105787"/>
                    </a:lnTo>
                    <a:lnTo>
                      <a:pt x="81112" y="104243"/>
                    </a:lnTo>
                    <a:lnTo>
                      <a:pt x="81903" y="102389"/>
                    </a:lnTo>
                    <a:lnTo>
                      <a:pt x="82518" y="100350"/>
                    </a:lnTo>
                    <a:lnTo>
                      <a:pt x="82957" y="98125"/>
                    </a:lnTo>
                    <a:lnTo>
                      <a:pt x="83250" y="95653"/>
                    </a:lnTo>
                    <a:lnTo>
                      <a:pt x="83338" y="93120"/>
                    </a:lnTo>
                    <a:lnTo>
                      <a:pt x="83250" y="90587"/>
                    </a:lnTo>
                    <a:lnTo>
                      <a:pt x="82957" y="88115"/>
                    </a:lnTo>
                    <a:lnTo>
                      <a:pt x="82518" y="85890"/>
                    </a:lnTo>
                    <a:lnTo>
                      <a:pt x="81903" y="83789"/>
                    </a:lnTo>
                    <a:lnTo>
                      <a:pt x="81112" y="81936"/>
                    </a:lnTo>
                    <a:lnTo>
                      <a:pt x="80292" y="80329"/>
                    </a:lnTo>
                    <a:lnTo>
                      <a:pt x="79297" y="79093"/>
                    </a:lnTo>
                    <a:lnTo>
                      <a:pt x="78213" y="78105"/>
                    </a:lnTo>
                    <a:lnTo>
                      <a:pt x="77071" y="77487"/>
                    </a:lnTo>
                    <a:lnTo>
                      <a:pt x="75841" y="77363"/>
                    </a:lnTo>
                    <a:close/>
                    <a:moveTo>
                      <a:pt x="107232" y="11122"/>
                    </a:moveTo>
                    <a:lnTo>
                      <a:pt x="106032" y="11307"/>
                    </a:lnTo>
                    <a:lnTo>
                      <a:pt x="104890" y="11925"/>
                    </a:lnTo>
                    <a:lnTo>
                      <a:pt x="103806" y="12852"/>
                    </a:lnTo>
                    <a:lnTo>
                      <a:pt x="102840" y="14150"/>
                    </a:lnTo>
                    <a:lnTo>
                      <a:pt x="101961" y="15695"/>
                    </a:lnTo>
                    <a:lnTo>
                      <a:pt x="101200" y="17548"/>
                    </a:lnTo>
                    <a:lnTo>
                      <a:pt x="100614" y="19649"/>
                    </a:lnTo>
                    <a:lnTo>
                      <a:pt x="100146" y="21936"/>
                    </a:lnTo>
                    <a:lnTo>
                      <a:pt x="99853" y="24346"/>
                    </a:lnTo>
                    <a:lnTo>
                      <a:pt x="99765" y="26879"/>
                    </a:lnTo>
                    <a:lnTo>
                      <a:pt x="99853" y="29474"/>
                    </a:lnTo>
                    <a:lnTo>
                      <a:pt x="100146" y="31822"/>
                    </a:lnTo>
                    <a:lnTo>
                      <a:pt x="100614" y="34170"/>
                    </a:lnTo>
                    <a:lnTo>
                      <a:pt x="101200" y="36210"/>
                    </a:lnTo>
                    <a:lnTo>
                      <a:pt x="101961" y="38002"/>
                    </a:lnTo>
                    <a:lnTo>
                      <a:pt x="102840" y="39608"/>
                    </a:lnTo>
                    <a:lnTo>
                      <a:pt x="103806" y="40906"/>
                    </a:lnTo>
                    <a:lnTo>
                      <a:pt x="104890" y="41833"/>
                    </a:lnTo>
                    <a:lnTo>
                      <a:pt x="106032" y="42451"/>
                    </a:lnTo>
                    <a:lnTo>
                      <a:pt x="107232" y="42698"/>
                    </a:lnTo>
                    <a:lnTo>
                      <a:pt x="108433" y="42451"/>
                    </a:lnTo>
                    <a:lnTo>
                      <a:pt x="109604" y="41833"/>
                    </a:lnTo>
                    <a:lnTo>
                      <a:pt x="110658" y="40906"/>
                    </a:lnTo>
                    <a:lnTo>
                      <a:pt x="111654" y="39608"/>
                    </a:lnTo>
                    <a:lnTo>
                      <a:pt x="112532" y="38002"/>
                    </a:lnTo>
                    <a:lnTo>
                      <a:pt x="113265" y="36210"/>
                    </a:lnTo>
                    <a:lnTo>
                      <a:pt x="113879" y="34170"/>
                    </a:lnTo>
                    <a:lnTo>
                      <a:pt x="114348" y="31822"/>
                    </a:lnTo>
                    <a:lnTo>
                      <a:pt x="114612" y="29474"/>
                    </a:lnTo>
                    <a:lnTo>
                      <a:pt x="114699" y="26879"/>
                    </a:lnTo>
                    <a:lnTo>
                      <a:pt x="114612" y="24346"/>
                    </a:lnTo>
                    <a:lnTo>
                      <a:pt x="114348" y="21936"/>
                    </a:lnTo>
                    <a:lnTo>
                      <a:pt x="113879" y="19649"/>
                    </a:lnTo>
                    <a:lnTo>
                      <a:pt x="113265" y="17548"/>
                    </a:lnTo>
                    <a:lnTo>
                      <a:pt x="112532" y="15695"/>
                    </a:lnTo>
                    <a:lnTo>
                      <a:pt x="111654" y="14150"/>
                    </a:lnTo>
                    <a:lnTo>
                      <a:pt x="110658" y="12852"/>
                    </a:lnTo>
                    <a:lnTo>
                      <a:pt x="109604" y="11925"/>
                    </a:lnTo>
                    <a:lnTo>
                      <a:pt x="108433" y="11307"/>
                    </a:lnTo>
                    <a:lnTo>
                      <a:pt x="107232" y="11122"/>
                    </a:lnTo>
                    <a:close/>
                    <a:moveTo>
                      <a:pt x="44128" y="11122"/>
                    </a:moveTo>
                    <a:lnTo>
                      <a:pt x="42898" y="11307"/>
                    </a:lnTo>
                    <a:lnTo>
                      <a:pt x="41756" y="11925"/>
                    </a:lnTo>
                    <a:lnTo>
                      <a:pt x="40702" y="12852"/>
                    </a:lnTo>
                    <a:lnTo>
                      <a:pt x="39707" y="14150"/>
                    </a:lnTo>
                    <a:lnTo>
                      <a:pt x="38828" y="15695"/>
                    </a:lnTo>
                    <a:lnTo>
                      <a:pt x="38096" y="17548"/>
                    </a:lnTo>
                    <a:lnTo>
                      <a:pt x="37481" y="19649"/>
                    </a:lnTo>
                    <a:lnTo>
                      <a:pt x="37013" y="21936"/>
                    </a:lnTo>
                    <a:lnTo>
                      <a:pt x="36749" y="24346"/>
                    </a:lnTo>
                    <a:lnTo>
                      <a:pt x="36632" y="26879"/>
                    </a:lnTo>
                    <a:lnTo>
                      <a:pt x="36749" y="29474"/>
                    </a:lnTo>
                    <a:lnTo>
                      <a:pt x="37013" y="31822"/>
                    </a:lnTo>
                    <a:lnTo>
                      <a:pt x="37481" y="34170"/>
                    </a:lnTo>
                    <a:lnTo>
                      <a:pt x="38096" y="36210"/>
                    </a:lnTo>
                    <a:lnTo>
                      <a:pt x="38828" y="38002"/>
                    </a:lnTo>
                    <a:lnTo>
                      <a:pt x="39707" y="39608"/>
                    </a:lnTo>
                    <a:lnTo>
                      <a:pt x="40702" y="40906"/>
                    </a:lnTo>
                    <a:lnTo>
                      <a:pt x="41756" y="41833"/>
                    </a:lnTo>
                    <a:lnTo>
                      <a:pt x="42898" y="42451"/>
                    </a:lnTo>
                    <a:lnTo>
                      <a:pt x="44128" y="42698"/>
                    </a:lnTo>
                    <a:lnTo>
                      <a:pt x="45329" y="42451"/>
                    </a:lnTo>
                    <a:lnTo>
                      <a:pt x="46471" y="41833"/>
                    </a:lnTo>
                    <a:lnTo>
                      <a:pt x="47525" y="40906"/>
                    </a:lnTo>
                    <a:lnTo>
                      <a:pt x="48521" y="39608"/>
                    </a:lnTo>
                    <a:lnTo>
                      <a:pt x="49399" y="38002"/>
                    </a:lnTo>
                    <a:lnTo>
                      <a:pt x="50161" y="36210"/>
                    </a:lnTo>
                    <a:lnTo>
                      <a:pt x="50746" y="34170"/>
                    </a:lnTo>
                    <a:lnTo>
                      <a:pt x="51215" y="31822"/>
                    </a:lnTo>
                    <a:lnTo>
                      <a:pt x="51508" y="29474"/>
                    </a:lnTo>
                    <a:lnTo>
                      <a:pt x="51595" y="26879"/>
                    </a:lnTo>
                    <a:lnTo>
                      <a:pt x="51508" y="24346"/>
                    </a:lnTo>
                    <a:lnTo>
                      <a:pt x="51215" y="21936"/>
                    </a:lnTo>
                    <a:lnTo>
                      <a:pt x="50746" y="19649"/>
                    </a:lnTo>
                    <a:lnTo>
                      <a:pt x="50161" y="17548"/>
                    </a:lnTo>
                    <a:lnTo>
                      <a:pt x="49399" y="15695"/>
                    </a:lnTo>
                    <a:lnTo>
                      <a:pt x="48521" y="14150"/>
                    </a:lnTo>
                    <a:lnTo>
                      <a:pt x="47525" y="12852"/>
                    </a:lnTo>
                    <a:lnTo>
                      <a:pt x="46471" y="11925"/>
                    </a:lnTo>
                    <a:lnTo>
                      <a:pt x="45329" y="11307"/>
                    </a:lnTo>
                    <a:lnTo>
                      <a:pt x="44128" y="11122"/>
                    </a:lnTo>
                    <a:close/>
                    <a:moveTo>
                      <a:pt x="107232" y="0"/>
                    </a:moveTo>
                    <a:lnTo>
                      <a:pt x="108843" y="185"/>
                    </a:lnTo>
                    <a:lnTo>
                      <a:pt x="110366" y="803"/>
                    </a:lnTo>
                    <a:lnTo>
                      <a:pt x="111830" y="1791"/>
                    </a:lnTo>
                    <a:lnTo>
                      <a:pt x="113206" y="3151"/>
                    </a:lnTo>
                    <a:lnTo>
                      <a:pt x="114524" y="4819"/>
                    </a:lnTo>
                    <a:lnTo>
                      <a:pt x="115695" y="6797"/>
                    </a:lnTo>
                    <a:lnTo>
                      <a:pt x="116749" y="9021"/>
                    </a:lnTo>
                    <a:lnTo>
                      <a:pt x="117686" y="11555"/>
                    </a:lnTo>
                    <a:lnTo>
                      <a:pt x="118506" y="14273"/>
                    </a:lnTo>
                    <a:lnTo>
                      <a:pt x="119121" y="17178"/>
                    </a:lnTo>
                    <a:lnTo>
                      <a:pt x="119590" y="20267"/>
                    </a:lnTo>
                    <a:lnTo>
                      <a:pt x="119882" y="23542"/>
                    </a:lnTo>
                    <a:lnTo>
                      <a:pt x="120000" y="26879"/>
                    </a:lnTo>
                    <a:lnTo>
                      <a:pt x="119882" y="30216"/>
                    </a:lnTo>
                    <a:lnTo>
                      <a:pt x="119590" y="33491"/>
                    </a:lnTo>
                    <a:lnTo>
                      <a:pt x="119121" y="36642"/>
                    </a:lnTo>
                    <a:lnTo>
                      <a:pt x="118506" y="39546"/>
                    </a:lnTo>
                    <a:lnTo>
                      <a:pt x="117686" y="42203"/>
                    </a:lnTo>
                    <a:lnTo>
                      <a:pt x="116749" y="44737"/>
                    </a:lnTo>
                    <a:lnTo>
                      <a:pt x="115695" y="46961"/>
                    </a:lnTo>
                    <a:lnTo>
                      <a:pt x="114524" y="48939"/>
                    </a:lnTo>
                    <a:lnTo>
                      <a:pt x="113206" y="50607"/>
                    </a:lnTo>
                    <a:lnTo>
                      <a:pt x="111830" y="51967"/>
                    </a:lnTo>
                    <a:lnTo>
                      <a:pt x="110366" y="52893"/>
                    </a:lnTo>
                    <a:lnTo>
                      <a:pt x="108843" y="53511"/>
                    </a:lnTo>
                    <a:lnTo>
                      <a:pt x="107232" y="53759"/>
                    </a:lnTo>
                    <a:lnTo>
                      <a:pt x="105710" y="53573"/>
                    </a:lnTo>
                    <a:lnTo>
                      <a:pt x="104245" y="52955"/>
                    </a:lnTo>
                    <a:lnTo>
                      <a:pt x="102869" y="52152"/>
                    </a:lnTo>
                    <a:lnTo>
                      <a:pt x="101522" y="50916"/>
                    </a:lnTo>
                    <a:lnTo>
                      <a:pt x="100292" y="49371"/>
                    </a:lnTo>
                    <a:lnTo>
                      <a:pt x="86530" y="78414"/>
                    </a:lnTo>
                    <a:lnTo>
                      <a:pt x="87232" y="81009"/>
                    </a:lnTo>
                    <a:lnTo>
                      <a:pt x="87818" y="83851"/>
                    </a:lnTo>
                    <a:lnTo>
                      <a:pt x="88228" y="86817"/>
                    </a:lnTo>
                    <a:lnTo>
                      <a:pt x="88521" y="89845"/>
                    </a:lnTo>
                    <a:lnTo>
                      <a:pt x="88579" y="93120"/>
                    </a:lnTo>
                    <a:lnTo>
                      <a:pt x="88491" y="96457"/>
                    </a:lnTo>
                    <a:lnTo>
                      <a:pt x="88199" y="99732"/>
                    </a:lnTo>
                    <a:lnTo>
                      <a:pt x="87759" y="102760"/>
                    </a:lnTo>
                    <a:lnTo>
                      <a:pt x="87086" y="105726"/>
                    </a:lnTo>
                    <a:lnTo>
                      <a:pt x="86295" y="108444"/>
                    </a:lnTo>
                    <a:lnTo>
                      <a:pt x="85387" y="110916"/>
                    </a:lnTo>
                    <a:lnTo>
                      <a:pt x="84333" y="113141"/>
                    </a:lnTo>
                    <a:lnTo>
                      <a:pt x="83133" y="115180"/>
                    </a:lnTo>
                    <a:lnTo>
                      <a:pt x="81844" y="116848"/>
                    </a:lnTo>
                    <a:lnTo>
                      <a:pt x="80468" y="118146"/>
                    </a:lnTo>
                    <a:lnTo>
                      <a:pt x="78975" y="119134"/>
                    </a:lnTo>
                    <a:lnTo>
                      <a:pt x="77452" y="119752"/>
                    </a:lnTo>
                    <a:lnTo>
                      <a:pt x="75841" y="120000"/>
                    </a:lnTo>
                    <a:lnTo>
                      <a:pt x="74289" y="119752"/>
                    </a:lnTo>
                    <a:lnTo>
                      <a:pt x="72708" y="119134"/>
                    </a:lnTo>
                    <a:lnTo>
                      <a:pt x="71244" y="118146"/>
                    </a:lnTo>
                    <a:lnTo>
                      <a:pt x="69868" y="116848"/>
                    </a:lnTo>
                    <a:lnTo>
                      <a:pt x="68579" y="115180"/>
                    </a:lnTo>
                    <a:lnTo>
                      <a:pt x="67379" y="113141"/>
                    </a:lnTo>
                    <a:lnTo>
                      <a:pt x="66325" y="110916"/>
                    </a:lnTo>
                    <a:lnTo>
                      <a:pt x="65387" y="108444"/>
                    </a:lnTo>
                    <a:lnTo>
                      <a:pt x="64626" y="105726"/>
                    </a:lnTo>
                    <a:lnTo>
                      <a:pt x="63953" y="102760"/>
                    </a:lnTo>
                    <a:lnTo>
                      <a:pt x="63484" y="99732"/>
                    </a:lnTo>
                    <a:lnTo>
                      <a:pt x="63191" y="96457"/>
                    </a:lnTo>
                    <a:lnTo>
                      <a:pt x="63133" y="93120"/>
                    </a:lnTo>
                    <a:lnTo>
                      <a:pt x="63191" y="90030"/>
                    </a:lnTo>
                    <a:lnTo>
                      <a:pt x="63455" y="87003"/>
                    </a:lnTo>
                    <a:lnTo>
                      <a:pt x="63865" y="84160"/>
                    </a:lnTo>
                    <a:lnTo>
                      <a:pt x="64363" y="81441"/>
                    </a:lnTo>
                    <a:lnTo>
                      <a:pt x="65065" y="78908"/>
                    </a:lnTo>
                    <a:lnTo>
                      <a:pt x="51068" y="49371"/>
                    </a:lnTo>
                    <a:lnTo>
                      <a:pt x="49838" y="50916"/>
                    </a:lnTo>
                    <a:lnTo>
                      <a:pt x="48491" y="52152"/>
                    </a:lnTo>
                    <a:lnTo>
                      <a:pt x="47115" y="52955"/>
                    </a:lnTo>
                    <a:lnTo>
                      <a:pt x="45651" y="53573"/>
                    </a:lnTo>
                    <a:lnTo>
                      <a:pt x="44128" y="53759"/>
                    </a:lnTo>
                    <a:lnTo>
                      <a:pt x="42606" y="53573"/>
                    </a:lnTo>
                    <a:lnTo>
                      <a:pt x="41112" y="52955"/>
                    </a:lnTo>
                    <a:lnTo>
                      <a:pt x="39736" y="52152"/>
                    </a:lnTo>
                    <a:lnTo>
                      <a:pt x="38418" y="50916"/>
                    </a:lnTo>
                    <a:lnTo>
                      <a:pt x="37159" y="49371"/>
                    </a:lnTo>
                    <a:lnTo>
                      <a:pt x="23426" y="78414"/>
                    </a:lnTo>
                    <a:lnTo>
                      <a:pt x="24128" y="81009"/>
                    </a:lnTo>
                    <a:lnTo>
                      <a:pt x="24685" y="83851"/>
                    </a:lnTo>
                    <a:lnTo>
                      <a:pt x="25124" y="86817"/>
                    </a:lnTo>
                    <a:lnTo>
                      <a:pt x="25387" y="89845"/>
                    </a:lnTo>
                    <a:lnTo>
                      <a:pt x="25475" y="93120"/>
                    </a:lnTo>
                    <a:lnTo>
                      <a:pt x="25387" y="96457"/>
                    </a:lnTo>
                    <a:lnTo>
                      <a:pt x="25095" y="99732"/>
                    </a:lnTo>
                    <a:lnTo>
                      <a:pt x="24626" y="102760"/>
                    </a:lnTo>
                    <a:lnTo>
                      <a:pt x="23982" y="105726"/>
                    </a:lnTo>
                    <a:lnTo>
                      <a:pt x="23191" y="108444"/>
                    </a:lnTo>
                    <a:lnTo>
                      <a:pt x="22254" y="110916"/>
                    </a:lnTo>
                    <a:lnTo>
                      <a:pt x="21200" y="113141"/>
                    </a:lnTo>
                    <a:lnTo>
                      <a:pt x="20000" y="115180"/>
                    </a:lnTo>
                    <a:lnTo>
                      <a:pt x="18711" y="116848"/>
                    </a:lnTo>
                    <a:lnTo>
                      <a:pt x="17335" y="118146"/>
                    </a:lnTo>
                    <a:lnTo>
                      <a:pt x="15871" y="119134"/>
                    </a:lnTo>
                    <a:lnTo>
                      <a:pt x="14348" y="119752"/>
                    </a:lnTo>
                    <a:lnTo>
                      <a:pt x="12737" y="120000"/>
                    </a:lnTo>
                    <a:lnTo>
                      <a:pt x="11156" y="119752"/>
                    </a:lnTo>
                    <a:lnTo>
                      <a:pt x="9604" y="119134"/>
                    </a:lnTo>
                    <a:lnTo>
                      <a:pt x="8111" y="118146"/>
                    </a:lnTo>
                    <a:lnTo>
                      <a:pt x="6734" y="116848"/>
                    </a:lnTo>
                    <a:lnTo>
                      <a:pt x="5475" y="115180"/>
                    </a:lnTo>
                    <a:lnTo>
                      <a:pt x="4304" y="113141"/>
                    </a:lnTo>
                    <a:lnTo>
                      <a:pt x="3191" y="110916"/>
                    </a:lnTo>
                    <a:lnTo>
                      <a:pt x="2284" y="108444"/>
                    </a:lnTo>
                    <a:lnTo>
                      <a:pt x="1493" y="105726"/>
                    </a:lnTo>
                    <a:lnTo>
                      <a:pt x="878" y="102760"/>
                    </a:lnTo>
                    <a:lnTo>
                      <a:pt x="409" y="99732"/>
                    </a:lnTo>
                    <a:lnTo>
                      <a:pt x="117" y="96457"/>
                    </a:lnTo>
                    <a:lnTo>
                      <a:pt x="0" y="93120"/>
                    </a:lnTo>
                    <a:lnTo>
                      <a:pt x="117" y="89721"/>
                    </a:lnTo>
                    <a:lnTo>
                      <a:pt x="409" y="86508"/>
                    </a:lnTo>
                    <a:lnTo>
                      <a:pt x="878" y="83419"/>
                    </a:lnTo>
                    <a:lnTo>
                      <a:pt x="1493" y="80514"/>
                    </a:lnTo>
                    <a:lnTo>
                      <a:pt x="2284" y="77734"/>
                    </a:lnTo>
                    <a:lnTo>
                      <a:pt x="3191" y="75262"/>
                    </a:lnTo>
                    <a:lnTo>
                      <a:pt x="4304" y="73038"/>
                    </a:lnTo>
                    <a:lnTo>
                      <a:pt x="5475" y="71060"/>
                    </a:lnTo>
                    <a:lnTo>
                      <a:pt x="6734" y="69330"/>
                    </a:lnTo>
                    <a:lnTo>
                      <a:pt x="8111" y="68032"/>
                    </a:lnTo>
                    <a:lnTo>
                      <a:pt x="9604" y="67044"/>
                    </a:lnTo>
                    <a:lnTo>
                      <a:pt x="11156" y="66426"/>
                    </a:lnTo>
                    <a:lnTo>
                      <a:pt x="12737" y="66179"/>
                    </a:lnTo>
                    <a:lnTo>
                      <a:pt x="14231" y="66426"/>
                    </a:lnTo>
                    <a:lnTo>
                      <a:pt x="15695" y="66982"/>
                    </a:lnTo>
                    <a:lnTo>
                      <a:pt x="17130" y="67785"/>
                    </a:lnTo>
                    <a:lnTo>
                      <a:pt x="18418" y="69021"/>
                    </a:lnTo>
                    <a:lnTo>
                      <a:pt x="19677" y="70566"/>
                    </a:lnTo>
                    <a:lnTo>
                      <a:pt x="33440" y="41524"/>
                    </a:lnTo>
                    <a:lnTo>
                      <a:pt x="32737" y="38928"/>
                    </a:lnTo>
                    <a:lnTo>
                      <a:pt x="32152" y="36148"/>
                    </a:lnTo>
                    <a:lnTo>
                      <a:pt x="31742" y="33182"/>
                    </a:lnTo>
                    <a:lnTo>
                      <a:pt x="31478" y="30092"/>
                    </a:lnTo>
                    <a:lnTo>
                      <a:pt x="31361" y="26879"/>
                    </a:lnTo>
                    <a:lnTo>
                      <a:pt x="31478" y="23542"/>
                    </a:lnTo>
                    <a:lnTo>
                      <a:pt x="31771" y="20267"/>
                    </a:lnTo>
                    <a:lnTo>
                      <a:pt x="32240" y="17178"/>
                    </a:lnTo>
                    <a:lnTo>
                      <a:pt x="32855" y="14273"/>
                    </a:lnTo>
                    <a:lnTo>
                      <a:pt x="33645" y="11555"/>
                    </a:lnTo>
                    <a:lnTo>
                      <a:pt x="34612" y="9021"/>
                    </a:lnTo>
                    <a:lnTo>
                      <a:pt x="35666" y="6797"/>
                    </a:lnTo>
                    <a:lnTo>
                      <a:pt x="36837" y="4819"/>
                    </a:lnTo>
                    <a:lnTo>
                      <a:pt x="38125" y="3151"/>
                    </a:lnTo>
                    <a:lnTo>
                      <a:pt x="39531" y="1791"/>
                    </a:lnTo>
                    <a:lnTo>
                      <a:pt x="40995" y="803"/>
                    </a:lnTo>
                    <a:lnTo>
                      <a:pt x="42518" y="185"/>
                    </a:lnTo>
                    <a:lnTo>
                      <a:pt x="44128" y="0"/>
                    </a:lnTo>
                    <a:lnTo>
                      <a:pt x="45710" y="185"/>
                    </a:lnTo>
                    <a:lnTo>
                      <a:pt x="47232" y="803"/>
                    </a:lnTo>
                    <a:lnTo>
                      <a:pt x="48696" y="1791"/>
                    </a:lnTo>
                    <a:lnTo>
                      <a:pt x="50102" y="3151"/>
                    </a:lnTo>
                    <a:lnTo>
                      <a:pt x="51390" y="4819"/>
                    </a:lnTo>
                    <a:lnTo>
                      <a:pt x="52562" y="6797"/>
                    </a:lnTo>
                    <a:lnTo>
                      <a:pt x="53616" y="9021"/>
                    </a:lnTo>
                    <a:lnTo>
                      <a:pt x="54582" y="11555"/>
                    </a:lnTo>
                    <a:lnTo>
                      <a:pt x="55373" y="14273"/>
                    </a:lnTo>
                    <a:lnTo>
                      <a:pt x="55988" y="17178"/>
                    </a:lnTo>
                    <a:lnTo>
                      <a:pt x="56456" y="20267"/>
                    </a:lnTo>
                    <a:lnTo>
                      <a:pt x="56749" y="23542"/>
                    </a:lnTo>
                    <a:lnTo>
                      <a:pt x="56866" y="26879"/>
                    </a:lnTo>
                    <a:lnTo>
                      <a:pt x="56749" y="30092"/>
                    </a:lnTo>
                    <a:lnTo>
                      <a:pt x="56486" y="33182"/>
                    </a:lnTo>
                    <a:lnTo>
                      <a:pt x="56105" y="36148"/>
                    </a:lnTo>
                    <a:lnTo>
                      <a:pt x="55519" y="38928"/>
                    </a:lnTo>
                    <a:lnTo>
                      <a:pt x="54787" y="41524"/>
                    </a:lnTo>
                    <a:lnTo>
                      <a:pt x="68696" y="70875"/>
                    </a:lnTo>
                    <a:lnTo>
                      <a:pt x="69985" y="69268"/>
                    </a:lnTo>
                    <a:lnTo>
                      <a:pt x="71332" y="67971"/>
                    </a:lnTo>
                    <a:lnTo>
                      <a:pt x="72796" y="67044"/>
                    </a:lnTo>
                    <a:lnTo>
                      <a:pt x="74289" y="66426"/>
                    </a:lnTo>
                    <a:lnTo>
                      <a:pt x="75841" y="66179"/>
                    </a:lnTo>
                    <a:lnTo>
                      <a:pt x="77364" y="66426"/>
                    </a:lnTo>
                    <a:lnTo>
                      <a:pt x="78828" y="66982"/>
                    </a:lnTo>
                    <a:lnTo>
                      <a:pt x="80263" y="67785"/>
                    </a:lnTo>
                    <a:lnTo>
                      <a:pt x="81551" y="69021"/>
                    </a:lnTo>
                    <a:lnTo>
                      <a:pt x="82811" y="70566"/>
                    </a:lnTo>
                    <a:lnTo>
                      <a:pt x="96573" y="41524"/>
                    </a:lnTo>
                    <a:lnTo>
                      <a:pt x="95841" y="38928"/>
                    </a:lnTo>
                    <a:lnTo>
                      <a:pt x="95256" y="36148"/>
                    </a:lnTo>
                    <a:lnTo>
                      <a:pt x="94846" y="33182"/>
                    </a:lnTo>
                    <a:lnTo>
                      <a:pt x="94612" y="30092"/>
                    </a:lnTo>
                    <a:lnTo>
                      <a:pt x="94494" y="26879"/>
                    </a:lnTo>
                    <a:lnTo>
                      <a:pt x="94612" y="23542"/>
                    </a:lnTo>
                    <a:lnTo>
                      <a:pt x="94904" y="20267"/>
                    </a:lnTo>
                    <a:lnTo>
                      <a:pt x="95373" y="17178"/>
                    </a:lnTo>
                    <a:lnTo>
                      <a:pt x="95988" y="14273"/>
                    </a:lnTo>
                    <a:lnTo>
                      <a:pt x="96778" y="11555"/>
                    </a:lnTo>
                    <a:lnTo>
                      <a:pt x="97745" y="9021"/>
                    </a:lnTo>
                    <a:lnTo>
                      <a:pt x="98799" y="6797"/>
                    </a:lnTo>
                    <a:lnTo>
                      <a:pt x="99970" y="4819"/>
                    </a:lnTo>
                    <a:lnTo>
                      <a:pt x="101259" y="3151"/>
                    </a:lnTo>
                    <a:lnTo>
                      <a:pt x="102664" y="1791"/>
                    </a:lnTo>
                    <a:lnTo>
                      <a:pt x="104099" y="803"/>
                    </a:lnTo>
                    <a:lnTo>
                      <a:pt x="105651" y="185"/>
                    </a:lnTo>
                    <a:lnTo>
                      <a:pt x="1072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135" name="Google Shape;1276;p53">
                <a:extLst>
                  <a:ext uri="{FF2B5EF4-FFF2-40B4-BE49-F238E27FC236}">
                    <a16:creationId xmlns:a16="http://schemas.microsoft.com/office/drawing/2014/main" id="{E3A7C5CD-E846-4BD8-9AAB-47FF27E6B061}"/>
                  </a:ext>
                </a:extLst>
              </p:cNvPr>
              <p:cNvSpPr/>
              <p:nvPr/>
            </p:nvSpPr>
            <p:spPr>
              <a:xfrm>
                <a:off x="4945063" y="4597401"/>
                <a:ext cx="574800" cy="5748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0165" y="0"/>
                    </a:moveTo>
                    <a:lnTo>
                      <a:pt x="97458" y="662"/>
                    </a:lnTo>
                    <a:lnTo>
                      <a:pt x="105082" y="3646"/>
                    </a:lnTo>
                    <a:lnTo>
                      <a:pt x="111049" y="8618"/>
                    </a:lnTo>
                    <a:lnTo>
                      <a:pt x="116022" y="14917"/>
                    </a:lnTo>
                    <a:lnTo>
                      <a:pt x="119005" y="21878"/>
                    </a:lnTo>
                    <a:lnTo>
                      <a:pt x="120000" y="29502"/>
                    </a:lnTo>
                    <a:lnTo>
                      <a:pt x="119005" y="37127"/>
                    </a:lnTo>
                    <a:lnTo>
                      <a:pt x="116022" y="44088"/>
                    </a:lnTo>
                    <a:lnTo>
                      <a:pt x="111049" y="50718"/>
                    </a:lnTo>
                    <a:lnTo>
                      <a:pt x="50718" y="111381"/>
                    </a:lnTo>
                    <a:lnTo>
                      <a:pt x="44419" y="116353"/>
                    </a:lnTo>
                    <a:lnTo>
                      <a:pt x="37127" y="119005"/>
                    </a:lnTo>
                    <a:lnTo>
                      <a:pt x="29502" y="120000"/>
                    </a:lnTo>
                    <a:lnTo>
                      <a:pt x="22209" y="119005"/>
                    </a:lnTo>
                    <a:lnTo>
                      <a:pt x="14585" y="116353"/>
                    </a:lnTo>
                    <a:lnTo>
                      <a:pt x="8618" y="111381"/>
                    </a:lnTo>
                    <a:lnTo>
                      <a:pt x="3646" y="105082"/>
                    </a:lnTo>
                    <a:lnTo>
                      <a:pt x="662" y="97790"/>
                    </a:lnTo>
                    <a:lnTo>
                      <a:pt x="0" y="90165"/>
                    </a:lnTo>
                    <a:lnTo>
                      <a:pt x="662" y="82541"/>
                    </a:lnTo>
                    <a:lnTo>
                      <a:pt x="3646" y="75248"/>
                    </a:lnTo>
                    <a:lnTo>
                      <a:pt x="8618" y="69281"/>
                    </a:lnTo>
                    <a:lnTo>
                      <a:pt x="69281" y="8618"/>
                    </a:lnTo>
                    <a:lnTo>
                      <a:pt x="75248" y="3646"/>
                    </a:lnTo>
                    <a:lnTo>
                      <a:pt x="82872" y="662"/>
                    </a:lnTo>
                    <a:lnTo>
                      <a:pt x="9016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136" name="Google Shape;1277;p53">
                <a:extLst>
                  <a:ext uri="{FF2B5EF4-FFF2-40B4-BE49-F238E27FC236}">
                    <a16:creationId xmlns:a16="http://schemas.microsoft.com/office/drawing/2014/main" id="{6C2040A4-2D17-4F03-8D4A-9642064F9A1A}"/>
                  </a:ext>
                </a:extLst>
              </p:cNvPr>
              <p:cNvSpPr/>
              <p:nvPr/>
            </p:nvSpPr>
            <p:spPr>
              <a:xfrm>
                <a:off x="7448550" y="3684588"/>
                <a:ext cx="576300" cy="5748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89917" y="0"/>
                    </a:moveTo>
                    <a:lnTo>
                      <a:pt x="97851" y="994"/>
                    </a:lnTo>
                    <a:lnTo>
                      <a:pt x="104793" y="3646"/>
                    </a:lnTo>
                    <a:lnTo>
                      <a:pt x="111404" y="8618"/>
                    </a:lnTo>
                    <a:lnTo>
                      <a:pt x="116033" y="14917"/>
                    </a:lnTo>
                    <a:lnTo>
                      <a:pt x="118677" y="22209"/>
                    </a:lnTo>
                    <a:lnTo>
                      <a:pt x="120000" y="29834"/>
                    </a:lnTo>
                    <a:lnTo>
                      <a:pt x="118677" y="37127"/>
                    </a:lnTo>
                    <a:lnTo>
                      <a:pt x="116033" y="44751"/>
                    </a:lnTo>
                    <a:lnTo>
                      <a:pt x="111404" y="50718"/>
                    </a:lnTo>
                    <a:lnTo>
                      <a:pt x="50909" y="111381"/>
                    </a:lnTo>
                    <a:lnTo>
                      <a:pt x="44297" y="116353"/>
                    </a:lnTo>
                    <a:lnTo>
                      <a:pt x="37355" y="119337"/>
                    </a:lnTo>
                    <a:lnTo>
                      <a:pt x="29752" y="120000"/>
                    </a:lnTo>
                    <a:lnTo>
                      <a:pt x="22148" y="119337"/>
                    </a:lnTo>
                    <a:lnTo>
                      <a:pt x="15206" y="116353"/>
                    </a:lnTo>
                    <a:lnTo>
                      <a:pt x="8595" y="111381"/>
                    </a:lnTo>
                    <a:lnTo>
                      <a:pt x="3966" y="105082"/>
                    </a:lnTo>
                    <a:lnTo>
                      <a:pt x="1322" y="97790"/>
                    </a:lnTo>
                    <a:lnTo>
                      <a:pt x="0" y="90497"/>
                    </a:lnTo>
                    <a:lnTo>
                      <a:pt x="1322" y="82872"/>
                    </a:lnTo>
                    <a:lnTo>
                      <a:pt x="3966" y="75580"/>
                    </a:lnTo>
                    <a:lnTo>
                      <a:pt x="8595" y="69281"/>
                    </a:lnTo>
                    <a:lnTo>
                      <a:pt x="69090" y="8618"/>
                    </a:lnTo>
                    <a:lnTo>
                      <a:pt x="75702" y="3646"/>
                    </a:lnTo>
                    <a:lnTo>
                      <a:pt x="82644" y="994"/>
                    </a:lnTo>
                    <a:lnTo>
                      <a:pt x="8991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</p:grpSp>
        <p:grpSp>
          <p:nvGrpSpPr>
            <p:cNvPr id="137" name="Google Shape;1227;p53">
              <a:extLst>
                <a:ext uri="{FF2B5EF4-FFF2-40B4-BE49-F238E27FC236}">
                  <a16:creationId xmlns:a16="http://schemas.microsoft.com/office/drawing/2014/main" id="{B122CF85-80B1-480B-991C-274AB007B580}"/>
                </a:ext>
              </a:extLst>
            </p:cNvPr>
            <p:cNvGrpSpPr/>
            <p:nvPr/>
          </p:nvGrpSpPr>
          <p:grpSpPr>
            <a:xfrm>
              <a:off x="4845584" y="4399253"/>
              <a:ext cx="386238" cy="386002"/>
              <a:chOff x="4667251" y="4117975"/>
              <a:chExt cx="5205362" cy="5202188"/>
            </a:xfrm>
            <a:solidFill>
              <a:srgbClr val="2F54EB"/>
            </a:solidFill>
          </p:grpSpPr>
          <p:sp>
            <p:nvSpPr>
              <p:cNvPr id="138" name="Google Shape;1228;p53">
                <a:extLst>
                  <a:ext uri="{FF2B5EF4-FFF2-40B4-BE49-F238E27FC236}">
                    <a16:creationId xmlns:a16="http://schemas.microsoft.com/office/drawing/2014/main" id="{EEF0E599-46F2-4AD8-86AC-FF31D17FEFB2}"/>
                  </a:ext>
                </a:extLst>
              </p:cNvPr>
              <p:cNvSpPr/>
              <p:nvPr/>
            </p:nvSpPr>
            <p:spPr>
              <a:xfrm>
                <a:off x="7847013" y="7294563"/>
                <a:ext cx="2025600" cy="2025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40893" y="0"/>
                    </a:moveTo>
                    <a:lnTo>
                      <a:pt x="111586" y="70795"/>
                    </a:lnTo>
                    <a:lnTo>
                      <a:pt x="113983" y="73477"/>
                    </a:lnTo>
                    <a:lnTo>
                      <a:pt x="115957" y="76393"/>
                    </a:lnTo>
                    <a:lnTo>
                      <a:pt x="117649" y="79498"/>
                    </a:lnTo>
                    <a:lnTo>
                      <a:pt x="118777" y="82791"/>
                    </a:lnTo>
                    <a:lnTo>
                      <a:pt x="119623" y="86036"/>
                    </a:lnTo>
                    <a:lnTo>
                      <a:pt x="120000" y="89517"/>
                    </a:lnTo>
                    <a:lnTo>
                      <a:pt x="120000" y="92904"/>
                    </a:lnTo>
                    <a:lnTo>
                      <a:pt x="119623" y="96291"/>
                    </a:lnTo>
                    <a:lnTo>
                      <a:pt x="118777" y="99678"/>
                    </a:lnTo>
                    <a:lnTo>
                      <a:pt x="117649" y="102830"/>
                    </a:lnTo>
                    <a:lnTo>
                      <a:pt x="115957" y="105934"/>
                    </a:lnTo>
                    <a:lnTo>
                      <a:pt x="113983" y="108945"/>
                    </a:lnTo>
                    <a:lnTo>
                      <a:pt x="111586" y="111673"/>
                    </a:lnTo>
                    <a:lnTo>
                      <a:pt x="108860" y="113978"/>
                    </a:lnTo>
                    <a:lnTo>
                      <a:pt x="105945" y="116048"/>
                    </a:lnTo>
                    <a:lnTo>
                      <a:pt x="102843" y="117647"/>
                    </a:lnTo>
                    <a:lnTo>
                      <a:pt x="99647" y="118871"/>
                    </a:lnTo>
                    <a:lnTo>
                      <a:pt x="96263" y="119623"/>
                    </a:lnTo>
                    <a:lnTo>
                      <a:pt x="92925" y="120000"/>
                    </a:lnTo>
                    <a:lnTo>
                      <a:pt x="89447" y="120000"/>
                    </a:lnTo>
                    <a:lnTo>
                      <a:pt x="86063" y="119623"/>
                    </a:lnTo>
                    <a:lnTo>
                      <a:pt x="82773" y="118871"/>
                    </a:lnTo>
                    <a:lnTo>
                      <a:pt x="79482" y="117647"/>
                    </a:lnTo>
                    <a:lnTo>
                      <a:pt x="76427" y="116048"/>
                    </a:lnTo>
                    <a:lnTo>
                      <a:pt x="73513" y="113978"/>
                    </a:lnTo>
                    <a:lnTo>
                      <a:pt x="70693" y="111673"/>
                    </a:lnTo>
                    <a:lnTo>
                      <a:pt x="0" y="40878"/>
                    </a:lnTo>
                    <a:lnTo>
                      <a:pt x="6862" y="36174"/>
                    </a:lnTo>
                    <a:lnTo>
                      <a:pt x="13396" y="30999"/>
                    </a:lnTo>
                    <a:lnTo>
                      <a:pt x="19694" y="25495"/>
                    </a:lnTo>
                    <a:lnTo>
                      <a:pt x="25522" y="19662"/>
                    </a:lnTo>
                    <a:lnTo>
                      <a:pt x="31022" y="13406"/>
                    </a:lnTo>
                    <a:lnTo>
                      <a:pt x="36192" y="6820"/>
                    </a:lnTo>
                    <a:lnTo>
                      <a:pt x="4089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139" name="Google Shape;1229;p53">
                <a:extLst>
                  <a:ext uri="{FF2B5EF4-FFF2-40B4-BE49-F238E27FC236}">
                    <a16:creationId xmlns:a16="http://schemas.microsoft.com/office/drawing/2014/main" id="{C9F06E57-4DA9-4C3E-9A8D-87BEF0C57F05}"/>
                  </a:ext>
                </a:extLst>
              </p:cNvPr>
              <p:cNvSpPr/>
              <p:nvPr/>
            </p:nvSpPr>
            <p:spPr>
              <a:xfrm>
                <a:off x="4667251" y="4117975"/>
                <a:ext cx="3905100" cy="3903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9963" y="15030"/>
                    </a:moveTo>
                    <a:lnTo>
                      <a:pt x="56330" y="15176"/>
                    </a:lnTo>
                    <a:lnTo>
                      <a:pt x="52672" y="15616"/>
                    </a:lnTo>
                    <a:lnTo>
                      <a:pt x="49160" y="16299"/>
                    </a:lnTo>
                    <a:lnTo>
                      <a:pt x="45771" y="17324"/>
                    </a:lnTo>
                    <a:lnTo>
                      <a:pt x="42503" y="18519"/>
                    </a:lnTo>
                    <a:lnTo>
                      <a:pt x="39357" y="20032"/>
                    </a:lnTo>
                    <a:lnTo>
                      <a:pt x="36285" y="21740"/>
                    </a:lnTo>
                    <a:lnTo>
                      <a:pt x="33407" y="23692"/>
                    </a:lnTo>
                    <a:lnTo>
                      <a:pt x="30749" y="25815"/>
                    </a:lnTo>
                    <a:lnTo>
                      <a:pt x="28213" y="28206"/>
                    </a:lnTo>
                    <a:lnTo>
                      <a:pt x="25824" y="30744"/>
                    </a:lnTo>
                    <a:lnTo>
                      <a:pt x="23678" y="33452"/>
                    </a:lnTo>
                    <a:lnTo>
                      <a:pt x="21751" y="36331"/>
                    </a:lnTo>
                    <a:lnTo>
                      <a:pt x="20044" y="39357"/>
                    </a:lnTo>
                    <a:lnTo>
                      <a:pt x="18532" y="42505"/>
                    </a:lnTo>
                    <a:lnTo>
                      <a:pt x="17313" y="45774"/>
                    </a:lnTo>
                    <a:lnTo>
                      <a:pt x="16289" y="49166"/>
                    </a:lnTo>
                    <a:lnTo>
                      <a:pt x="15557" y="52728"/>
                    </a:lnTo>
                    <a:lnTo>
                      <a:pt x="15118" y="56315"/>
                    </a:lnTo>
                    <a:lnTo>
                      <a:pt x="14972" y="60024"/>
                    </a:lnTo>
                    <a:lnTo>
                      <a:pt x="15118" y="63660"/>
                    </a:lnTo>
                    <a:lnTo>
                      <a:pt x="15557" y="67271"/>
                    </a:lnTo>
                    <a:lnTo>
                      <a:pt x="16289" y="70809"/>
                    </a:lnTo>
                    <a:lnTo>
                      <a:pt x="17313" y="74225"/>
                    </a:lnTo>
                    <a:lnTo>
                      <a:pt x="18532" y="77470"/>
                    </a:lnTo>
                    <a:lnTo>
                      <a:pt x="20044" y="80642"/>
                    </a:lnTo>
                    <a:lnTo>
                      <a:pt x="21751" y="83668"/>
                    </a:lnTo>
                    <a:lnTo>
                      <a:pt x="23678" y="86522"/>
                    </a:lnTo>
                    <a:lnTo>
                      <a:pt x="25824" y="89255"/>
                    </a:lnTo>
                    <a:lnTo>
                      <a:pt x="28213" y="91769"/>
                    </a:lnTo>
                    <a:lnTo>
                      <a:pt x="30749" y="94160"/>
                    </a:lnTo>
                    <a:lnTo>
                      <a:pt x="33407" y="96307"/>
                    </a:lnTo>
                    <a:lnTo>
                      <a:pt x="36285" y="98259"/>
                    </a:lnTo>
                    <a:lnTo>
                      <a:pt x="39357" y="99943"/>
                    </a:lnTo>
                    <a:lnTo>
                      <a:pt x="42503" y="101455"/>
                    </a:lnTo>
                    <a:lnTo>
                      <a:pt x="45771" y="102675"/>
                    </a:lnTo>
                    <a:lnTo>
                      <a:pt x="49160" y="103700"/>
                    </a:lnTo>
                    <a:lnTo>
                      <a:pt x="52672" y="104383"/>
                    </a:lnTo>
                    <a:lnTo>
                      <a:pt x="56330" y="104823"/>
                    </a:lnTo>
                    <a:lnTo>
                      <a:pt x="59963" y="104969"/>
                    </a:lnTo>
                    <a:lnTo>
                      <a:pt x="63669" y="104823"/>
                    </a:lnTo>
                    <a:lnTo>
                      <a:pt x="67254" y="104383"/>
                    </a:lnTo>
                    <a:lnTo>
                      <a:pt x="70766" y="103700"/>
                    </a:lnTo>
                    <a:lnTo>
                      <a:pt x="74180" y="102675"/>
                    </a:lnTo>
                    <a:lnTo>
                      <a:pt x="77472" y="101455"/>
                    </a:lnTo>
                    <a:lnTo>
                      <a:pt x="80642" y="99943"/>
                    </a:lnTo>
                    <a:lnTo>
                      <a:pt x="83665" y="98259"/>
                    </a:lnTo>
                    <a:lnTo>
                      <a:pt x="86519" y="96307"/>
                    </a:lnTo>
                    <a:lnTo>
                      <a:pt x="89250" y="94160"/>
                    </a:lnTo>
                    <a:lnTo>
                      <a:pt x="91786" y="91769"/>
                    </a:lnTo>
                    <a:lnTo>
                      <a:pt x="94102" y="89255"/>
                    </a:lnTo>
                    <a:lnTo>
                      <a:pt x="96297" y="86522"/>
                    </a:lnTo>
                    <a:lnTo>
                      <a:pt x="98199" y="83668"/>
                    </a:lnTo>
                    <a:lnTo>
                      <a:pt x="99955" y="80642"/>
                    </a:lnTo>
                    <a:lnTo>
                      <a:pt x="101418" y="77470"/>
                    </a:lnTo>
                    <a:lnTo>
                      <a:pt x="102662" y="74225"/>
                    </a:lnTo>
                    <a:lnTo>
                      <a:pt x="103637" y="70809"/>
                    </a:lnTo>
                    <a:lnTo>
                      <a:pt x="104369" y="67271"/>
                    </a:lnTo>
                    <a:lnTo>
                      <a:pt x="104807" y="63660"/>
                    </a:lnTo>
                    <a:lnTo>
                      <a:pt x="104954" y="60024"/>
                    </a:lnTo>
                    <a:lnTo>
                      <a:pt x="104807" y="56315"/>
                    </a:lnTo>
                    <a:lnTo>
                      <a:pt x="104369" y="52728"/>
                    </a:lnTo>
                    <a:lnTo>
                      <a:pt x="103637" y="49166"/>
                    </a:lnTo>
                    <a:lnTo>
                      <a:pt x="102662" y="45774"/>
                    </a:lnTo>
                    <a:lnTo>
                      <a:pt x="101418" y="42505"/>
                    </a:lnTo>
                    <a:lnTo>
                      <a:pt x="99955" y="39357"/>
                    </a:lnTo>
                    <a:lnTo>
                      <a:pt x="98199" y="36331"/>
                    </a:lnTo>
                    <a:lnTo>
                      <a:pt x="96297" y="33452"/>
                    </a:lnTo>
                    <a:lnTo>
                      <a:pt x="94102" y="30744"/>
                    </a:lnTo>
                    <a:lnTo>
                      <a:pt x="91786" y="28206"/>
                    </a:lnTo>
                    <a:lnTo>
                      <a:pt x="89250" y="25815"/>
                    </a:lnTo>
                    <a:lnTo>
                      <a:pt x="86519" y="23692"/>
                    </a:lnTo>
                    <a:lnTo>
                      <a:pt x="83665" y="21740"/>
                    </a:lnTo>
                    <a:lnTo>
                      <a:pt x="80642" y="20032"/>
                    </a:lnTo>
                    <a:lnTo>
                      <a:pt x="77472" y="18519"/>
                    </a:lnTo>
                    <a:lnTo>
                      <a:pt x="74180" y="17324"/>
                    </a:lnTo>
                    <a:lnTo>
                      <a:pt x="70766" y="16299"/>
                    </a:lnTo>
                    <a:lnTo>
                      <a:pt x="67254" y="15616"/>
                    </a:lnTo>
                    <a:lnTo>
                      <a:pt x="63669" y="15176"/>
                    </a:lnTo>
                    <a:lnTo>
                      <a:pt x="59963" y="15030"/>
                    </a:lnTo>
                    <a:close/>
                    <a:moveTo>
                      <a:pt x="59963" y="0"/>
                    </a:moveTo>
                    <a:lnTo>
                      <a:pt x="64255" y="146"/>
                    </a:lnTo>
                    <a:lnTo>
                      <a:pt x="68473" y="585"/>
                    </a:lnTo>
                    <a:lnTo>
                      <a:pt x="72570" y="1317"/>
                    </a:lnTo>
                    <a:lnTo>
                      <a:pt x="76594" y="2342"/>
                    </a:lnTo>
                    <a:lnTo>
                      <a:pt x="80495" y="3586"/>
                    </a:lnTo>
                    <a:lnTo>
                      <a:pt x="84251" y="5099"/>
                    </a:lnTo>
                    <a:lnTo>
                      <a:pt x="87884" y="6905"/>
                    </a:lnTo>
                    <a:lnTo>
                      <a:pt x="91396" y="8906"/>
                    </a:lnTo>
                    <a:lnTo>
                      <a:pt x="94736" y="11126"/>
                    </a:lnTo>
                    <a:lnTo>
                      <a:pt x="97955" y="13566"/>
                    </a:lnTo>
                    <a:lnTo>
                      <a:pt x="100979" y="16201"/>
                    </a:lnTo>
                    <a:lnTo>
                      <a:pt x="103783" y="19007"/>
                    </a:lnTo>
                    <a:lnTo>
                      <a:pt x="106417" y="22033"/>
                    </a:lnTo>
                    <a:lnTo>
                      <a:pt x="108855" y="25254"/>
                    </a:lnTo>
                    <a:lnTo>
                      <a:pt x="111099" y="28548"/>
                    </a:lnTo>
                    <a:lnTo>
                      <a:pt x="113074" y="32061"/>
                    </a:lnTo>
                    <a:lnTo>
                      <a:pt x="114830" y="35697"/>
                    </a:lnTo>
                    <a:lnTo>
                      <a:pt x="116390" y="39503"/>
                    </a:lnTo>
                    <a:lnTo>
                      <a:pt x="117659" y="43383"/>
                    </a:lnTo>
                    <a:lnTo>
                      <a:pt x="118634" y="47409"/>
                    </a:lnTo>
                    <a:lnTo>
                      <a:pt x="119365" y="51508"/>
                    </a:lnTo>
                    <a:lnTo>
                      <a:pt x="119804" y="55681"/>
                    </a:lnTo>
                    <a:lnTo>
                      <a:pt x="120000" y="60024"/>
                    </a:lnTo>
                    <a:lnTo>
                      <a:pt x="119804" y="64294"/>
                    </a:lnTo>
                    <a:lnTo>
                      <a:pt x="119365" y="68491"/>
                    </a:lnTo>
                    <a:lnTo>
                      <a:pt x="118634" y="72566"/>
                    </a:lnTo>
                    <a:lnTo>
                      <a:pt x="117659" y="76592"/>
                    </a:lnTo>
                    <a:lnTo>
                      <a:pt x="116390" y="80496"/>
                    </a:lnTo>
                    <a:lnTo>
                      <a:pt x="114830" y="84278"/>
                    </a:lnTo>
                    <a:lnTo>
                      <a:pt x="113074" y="87938"/>
                    </a:lnTo>
                    <a:lnTo>
                      <a:pt x="111099" y="91427"/>
                    </a:lnTo>
                    <a:lnTo>
                      <a:pt x="108855" y="94745"/>
                    </a:lnTo>
                    <a:lnTo>
                      <a:pt x="106417" y="97966"/>
                    </a:lnTo>
                    <a:lnTo>
                      <a:pt x="103783" y="100967"/>
                    </a:lnTo>
                    <a:lnTo>
                      <a:pt x="100979" y="103798"/>
                    </a:lnTo>
                    <a:lnTo>
                      <a:pt x="97955" y="106409"/>
                    </a:lnTo>
                    <a:lnTo>
                      <a:pt x="94736" y="108849"/>
                    </a:lnTo>
                    <a:lnTo>
                      <a:pt x="91396" y="111093"/>
                    </a:lnTo>
                    <a:lnTo>
                      <a:pt x="87884" y="113070"/>
                    </a:lnTo>
                    <a:lnTo>
                      <a:pt x="84251" y="114875"/>
                    </a:lnTo>
                    <a:lnTo>
                      <a:pt x="80495" y="116388"/>
                    </a:lnTo>
                    <a:lnTo>
                      <a:pt x="76594" y="117657"/>
                    </a:lnTo>
                    <a:lnTo>
                      <a:pt x="72570" y="118682"/>
                    </a:lnTo>
                    <a:lnTo>
                      <a:pt x="68473" y="119414"/>
                    </a:lnTo>
                    <a:lnTo>
                      <a:pt x="64255" y="119853"/>
                    </a:lnTo>
                    <a:lnTo>
                      <a:pt x="59963" y="120000"/>
                    </a:lnTo>
                    <a:lnTo>
                      <a:pt x="55695" y="119853"/>
                    </a:lnTo>
                    <a:lnTo>
                      <a:pt x="51501" y="119414"/>
                    </a:lnTo>
                    <a:lnTo>
                      <a:pt x="47380" y="118682"/>
                    </a:lnTo>
                    <a:lnTo>
                      <a:pt x="43381" y="117657"/>
                    </a:lnTo>
                    <a:lnTo>
                      <a:pt x="39504" y="116388"/>
                    </a:lnTo>
                    <a:lnTo>
                      <a:pt x="35700" y="114875"/>
                    </a:lnTo>
                    <a:lnTo>
                      <a:pt x="32042" y="113070"/>
                    </a:lnTo>
                    <a:lnTo>
                      <a:pt x="28555" y="111093"/>
                    </a:lnTo>
                    <a:lnTo>
                      <a:pt x="25190" y="108849"/>
                    </a:lnTo>
                    <a:lnTo>
                      <a:pt x="22044" y="106409"/>
                    </a:lnTo>
                    <a:lnTo>
                      <a:pt x="19020" y="103798"/>
                    </a:lnTo>
                    <a:lnTo>
                      <a:pt x="16191" y="100967"/>
                    </a:lnTo>
                    <a:lnTo>
                      <a:pt x="13509" y="97966"/>
                    </a:lnTo>
                    <a:lnTo>
                      <a:pt x="11095" y="94745"/>
                    </a:lnTo>
                    <a:lnTo>
                      <a:pt x="8900" y="91427"/>
                    </a:lnTo>
                    <a:lnTo>
                      <a:pt x="6901" y="87938"/>
                    </a:lnTo>
                    <a:lnTo>
                      <a:pt x="5096" y="84278"/>
                    </a:lnTo>
                    <a:lnTo>
                      <a:pt x="3609" y="80496"/>
                    </a:lnTo>
                    <a:lnTo>
                      <a:pt x="2340" y="76592"/>
                    </a:lnTo>
                    <a:lnTo>
                      <a:pt x="1316" y="72566"/>
                    </a:lnTo>
                    <a:lnTo>
                      <a:pt x="585" y="68491"/>
                    </a:lnTo>
                    <a:lnTo>
                      <a:pt x="146" y="64294"/>
                    </a:lnTo>
                    <a:lnTo>
                      <a:pt x="0" y="60024"/>
                    </a:lnTo>
                    <a:lnTo>
                      <a:pt x="146" y="55681"/>
                    </a:lnTo>
                    <a:lnTo>
                      <a:pt x="585" y="51508"/>
                    </a:lnTo>
                    <a:lnTo>
                      <a:pt x="1316" y="47409"/>
                    </a:lnTo>
                    <a:lnTo>
                      <a:pt x="2340" y="43383"/>
                    </a:lnTo>
                    <a:lnTo>
                      <a:pt x="3609" y="39503"/>
                    </a:lnTo>
                    <a:lnTo>
                      <a:pt x="5096" y="35697"/>
                    </a:lnTo>
                    <a:lnTo>
                      <a:pt x="6901" y="32061"/>
                    </a:lnTo>
                    <a:lnTo>
                      <a:pt x="8900" y="28548"/>
                    </a:lnTo>
                    <a:lnTo>
                      <a:pt x="11095" y="25254"/>
                    </a:lnTo>
                    <a:lnTo>
                      <a:pt x="13509" y="22033"/>
                    </a:lnTo>
                    <a:lnTo>
                      <a:pt x="16191" y="19007"/>
                    </a:lnTo>
                    <a:lnTo>
                      <a:pt x="19020" y="16201"/>
                    </a:lnTo>
                    <a:lnTo>
                      <a:pt x="22044" y="13566"/>
                    </a:lnTo>
                    <a:lnTo>
                      <a:pt x="25190" y="11126"/>
                    </a:lnTo>
                    <a:lnTo>
                      <a:pt x="28555" y="8906"/>
                    </a:lnTo>
                    <a:lnTo>
                      <a:pt x="32042" y="6905"/>
                    </a:lnTo>
                    <a:lnTo>
                      <a:pt x="35700" y="5099"/>
                    </a:lnTo>
                    <a:lnTo>
                      <a:pt x="39504" y="3586"/>
                    </a:lnTo>
                    <a:lnTo>
                      <a:pt x="43381" y="2342"/>
                    </a:lnTo>
                    <a:lnTo>
                      <a:pt x="47380" y="1317"/>
                    </a:lnTo>
                    <a:lnTo>
                      <a:pt x="51501" y="585"/>
                    </a:lnTo>
                    <a:lnTo>
                      <a:pt x="55695" y="146"/>
                    </a:lnTo>
                    <a:lnTo>
                      <a:pt x="5996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140" name="Google Shape;1230;p53">
                <a:extLst>
                  <a:ext uri="{FF2B5EF4-FFF2-40B4-BE49-F238E27FC236}">
                    <a16:creationId xmlns:a16="http://schemas.microsoft.com/office/drawing/2014/main" id="{E61DBE32-1265-4B8C-90EA-AD320D677ACD}"/>
                  </a:ext>
                </a:extLst>
              </p:cNvPr>
              <p:cNvSpPr/>
              <p:nvPr/>
            </p:nvSpPr>
            <p:spPr>
              <a:xfrm>
                <a:off x="5481638" y="4930775"/>
                <a:ext cx="1138200" cy="11397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34285"/>
                    </a:lnTo>
                    <a:lnTo>
                      <a:pt x="110711" y="34787"/>
                    </a:lnTo>
                    <a:lnTo>
                      <a:pt x="101673" y="36292"/>
                    </a:lnTo>
                    <a:lnTo>
                      <a:pt x="92970" y="38634"/>
                    </a:lnTo>
                    <a:lnTo>
                      <a:pt x="84602" y="41811"/>
                    </a:lnTo>
                    <a:lnTo>
                      <a:pt x="76820" y="45993"/>
                    </a:lnTo>
                    <a:lnTo>
                      <a:pt x="69456" y="50843"/>
                    </a:lnTo>
                    <a:lnTo>
                      <a:pt x="62594" y="56278"/>
                    </a:lnTo>
                    <a:lnTo>
                      <a:pt x="56401" y="62466"/>
                    </a:lnTo>
                    <a:lnTo>
                      <a:pt x="50962" y="69324"/>
                    </a:lnTo>
                    <a:lnTo>
                      <a:pt x="46108" y="76599"/>
                    </a:lnTo>
                    <a:lnTo>
                      <a:pt x="41924" y="84459"/>
                    </a:lnTo>
                    <a:lnTo>
                      <a:pt x="38744" y="92822"/>
                    </a:lnTo>
                    <a:lnTo>
                      <a:pt x="36234" y="101435"/>
                    </a:lnTo>
                    <a:lnTo>
                      <a:pt x="34728" y="110634"/>
                    </a:lnTo>
                    <a:lnTo>
                      <a:pt x="34225" y="120000"/>
                    </a:lnTo>
                    <a:lnTo>
                      <a:pt x="0" y="120000"/>
                    </a:lnTo>
                    <a:lnTo>
                      <a:pt x="502" y="108961"/>
                    </a:lnTo>
                    <a:lnTo>
                      <a:pt x="1841" y="98341"/>
                    </a:lnTo>
                    <a:lnTo>
                      <a:pt x="4351" y="87972"/>
                    </a:lnTo>
                    <a:lnTo>
                      <a:pt x="7531" y="78104"/>
                    </a:lnTo>
                    <a:lnTo>
                      <a:pt x="11548" y="68487"/>
                    </a:lnTo>
                    <a:lnTo>
                      <a:pt x="16401" y="59456"/>
                    </a:lnTo>
                    <a:lnTo>
                      <a:pt x="22008" y="50843"/>
                    </a:lnTo>
                    <a:lnTo>
                      <a:pt x="28200" y="42648"/>
                    </a:lnTo>
                    <a:lnTo>
                      <a:pt x="35230" y="35121"/>
                    </a:lnTo>
                    <a:lnTo>
                      <a:pt x="42761" y="28097"/>
                    </a:lnTo>
                    <a:lnTo>
                      <a:pt x="50962" y="21993"/>
                    </a:lnTo>
                    <a:lnTo>
                      <a:pt x="59414" y="16306"/>
                    </a:lnTo>
                    <a:lnTo>
                      <a:pt x="68619" y="11456"/>
                    </a:lnTo>
                    <a:lnTo>
                      <a:pt x="78326" y="7442"/>
                    </a:lnTo>
                    <a:lnTo>
                      <a:pt x="88117" y="4264"/>
                    </a:lnTo>
                    <a:lnTo>
                      <a:pt x="98493" y="1923"/>
                    </a:lnTo>
                    <a:lnTo>
                      <a:pt x="109205" y="501"/>
                    </a:lnTo>
                    <a:lnTo>
                      <a:pt x="12000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816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2" grpId="0"/>
      <p:bldP spid="104" grpId="0"/>
      <p:bldP spid="106" grpId="0"/>
      <p:bldP spid="108" grpId="0"/>
      <p:bldP spid="1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3A823C-8F1C-40FA-ACCF-6ACA5859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7EBB75-D4D3-43F0-AD04-EB299EC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FA5208C-C54B-492D-82D0-11057F3D2E6B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矩形 82">
            <a:extLst>
              <a:ext uri="{FF2B5EF4-FFF2-40B4-BE49-F238E27FC236}">
                <a16:creationId xmlns:a16="http://schemas.microsoft.com/office/drawing/2014/main" id="{C827CBD8-0DD1-403C-86D4-8D34955FFB94}"/>
              </a:ext>
            </a:extLst>
          </p:cNvPr>
          <p:cNvSpPr/>
          <p:nvPr/>
        </p:nvSpPr>
        <p:spPr>
          <a:xfrm>
            <a:off x="8520656" y="2459945"/>
            <a:ext cx="3446558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/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Cải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thiện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chất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lượng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dịch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nhận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dạng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âm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thanh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tiếng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Việt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pSp>
        <p:nvGrpSpPr>
          <p:cNvPr id="7" name="组合 90">
            <a:extLst>
              <a:ext uri="{FF2B5EF4-FFF2-40B4-BE49-F238E27FC236}">
                <a16:creationId xmlns:a16="http://schemas.microsoft.com/office/drawing/2014/main" id="{D33FC4A7-2972-4F9F-A21D-A2A5B7403231}"/>
              </a:ext>
            </a:extLst>
          </p:cNvPr>
          <p:cNvGrpSpPr/>
          <p:nvPr/>
        </p:nvGrpSpPr>
        <p:grpSpPr>
          <a:xfrm>
            <a:off x="3319326" y="2277691"/>
            <a:ext cx="5395910" cy="3023344"/>
            <a:chOff x="3442158" y="2277691"/>
            <a:chExt cx="5395910" cy="3023344"/>
          </a:xfrm>
        </p:grpSpPr>
        <p:grpSp>
          <p:nvGrpSpPr>
            <p:cNvPr id="8" name="Group 2">
              <a:extLst>
                <a:ext uri="{FF2B5EF4-FFF2-40B4-BE49-F238E27FC236}">
                  <a16:creationId xmlns:a16="http://schemas.microsoft.com/office/drawing/2014/main" id="{D51AAE33-9CAD-43A0-9586-CA75F636B26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5400000">
              <a:off x="4628441" y="1091408"/>
              <a:ext cx="3023344" cy="5395910"/>
              <a:chOff x="2689" y="825"/>
              <a:chExt cx="2311" cy="3300"/>
            </a:xfrm>
          </p:grpSpPr>
          <p:sp>
            <p:nvSpPr>
              <p:cNvPr id="13" name="Freeform: Shape 7">
                <a:extLst>
                  <a:ext uri="{FF2B5EF4-FFF2-40B4-BE49-F238E27FC236}">
                    <a16:creationId xmlns:a16="http://schemas.microsoft.com/office/drawing/2014/main" id="{68453CF1-9F33-464A-A3B4-58050BCA1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1179"/>
                <a:ext cx="462" cy="2068"/>
              </a:xfrm>
              <a:custGeom>
                <a:avLst/>
                <a:gdLst>
                  <a:gd name="T0" fmla="*/ 0 w 462"/>
                  <a:gd name="T1" fmla="*/ 0 h 2068"/>
                  <a:gd name="T2" fmla="*/ 0 w 462"/>
                  <a:gd name="T3" fmla="*/ 2068 h 2068"/>
                  <a:gd name="T4" fmla="*/ 462 w 462"/>
                  <a:gd name="T5" fmla="*/ 1702 h 2068"/>
                  <a:gd name="T6" fmla="*/ 462 w 462"/>
                  <a:gd name="T7" fmla="*/ 0 h 2068"/>
                  <a:gd name="T8" fmla="*/ 0 w 462"/>
                  <a:gd name="T9" fmla="*/ 0 h 20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2068">
                    <a:moveTo>
                      <a:pt x="0" y="0"/>
                    </a:moveTo>
                    <a:lnTo>
                      <a:pt x="0" y="2068"/>
                    </a:lnTo>
                    <a:lnTo>
                      <a:pt x="462" y="1702"/>
                    </a:lnTo>
                    <a:lnTo>
                      <a:pt x="46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A5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14" name="Freeform: Shape 8">
                <a:extLst>
                  <a:ext uri="{FF2B5EF4-FFF2-40B4-BE49-F238E27FC236}">
                    <a16:creationId xmlns:a16="http://schemas.microsoft.com/office/drawing/2014/main" id="{6AA5AA77-5A0F-4B62-8482-194E4F7A4C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1179"/>
                <a:ext cx="462" cy="2068"/>
              </a:xfrm>
              <a:custGeom>
                <a:avLst/>
                <a:gdLst>
                  <a:gd name="T0" fmla="*/ 0 w 462"/>
                  <a:gd name="T1" fmla="*/ 0 h 2068"/>
                  <a:gd name="T2" fmla="*/ 0 w 462"/>
                  <a:gd name="T3" fmla="*/ 2068 h 2068"/>
                  <a:gd name="T4" fmla="*/ 462 w 462"/>
                  <a:gd name="T5" fmla="*/ 1702 h 2068"/>
                  <a:gd name="T6" fmla="*/ 462 w 462"/>
                  <a:gd name="T7" fmla="*/ 0 h 2068"/>
                  <a:gd name="T8" fmla="*/ 0 w 462"/>
                  <a:gd name="T9" fmla="*/ 0 h 20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2068">
                    <a:moveTo>
                      <a:pt x="0" y="0"/>
                    </a:moveTo>
                    <a:lnTo>
                      <a:pt x="0" y="2068"/>
                    </a:lnTo>
                    <a:lnTo>
                      <a:pt x="462" y="1702"/>
                    </a:lnTo>
                    <a:lnTo>
                      <a:pt x="46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15" name="Freeform: Shape 9">
                <a:extLst>
                  <a:ext uri="{FF2B5EF4-FFF2-40B4-BE49-F238E27FC236}">
                    <a16:creationId xmlns:a16="http://schemas.microsoft.com/office/drawing/2014/main" id="{37841FCB-3FA6-42D6-AF89-BA38FC513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25"/>
                <a:ext cx="916" cy="395"/>
              </a:xfrm>
              <a:custGeom>
                <a:avLst/>
                <a:gdLst>
                  <a:gd name="T0" fmla="*/ 458 w 916"/>
                  <a:gd name="T1" fmla="*/ 0 h 395"/>
                  <a:gd name="T2" fmla="*/ 916 w 916"/>
                  <a:gd name="T3" fmla="*/ 395 h 395"/>
                  <a:gd name="T4" fmla="*/ 458 w 916"/>
                  <a:gd name="T5" fmla="*/ 395 h 395"/>
                  <a:gd name="T6" fmla="*/ 0 w 916"/>
                  <a:gd name="T7" fmla="*/ 395 h 395"/>
                  <a:gd name="T8" fmla="*/ 458 w 916"/>
                  <a:gd name="T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6" h="395">
                    <a:moveTo>
                      <a:pt x="458" y="0"/>
                    </a:moveTo>
                    <a:lnTo>
                      <a:pt x="916" y="395"/>
                    </a:lnTo>
                    <a:lnTo>
                      <a:pt x="458" y="395"/>
                    </a:lnTo>
                    <a:lnTo>
                      <a:pt x="0" y="395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rgbClr val="A6A5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16" name="Freeform: Shape 10">
                <a:extLst>
                  <a:ext uri="{FF2B5EF4-FFF2-40B4-BE49-F238E27FC236}">
                    <a16:creationId xmlns:a16="http://schemas.microsoft.com/office/drawing/2014/main" id="{AAA65B15-5FB2-4741-9726-7BE51389DD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25"/>
                <a:ext cx="916" cy="395"/>
              </a:xfrm>
              <a:custGeom>
                <a:avLst/>
                <a:gdLst>
                  <a:gd name="T0" fmla="*/ 458 w 916"/>
                  <a:gd name="T1" fmla="*/ 0 h 395"/>
                  <a:gd name="T2" fmla="*/ 916 w 916"/>
                  <a:gd name="T3" fmla="*/ 395 h 395"/>
                  <a:gd name="T4" fmla="*/ 458 w 916"/>
                  <a:gd name="T5" fmla="*/ 395 h 395"/>
                  <a:gd name="T6" fmla="*/ 0 w 916"/>
                  <a:gd name="T7" fmla="*/ 395 h 395"/>
                  <a:gd name="T8" fmla="*/ 458 w 916"/>
                  <a:gd name="T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6" h="395">
                    <a:moveTo>
                      <a:pt x="458" y="0"/>
                    </a:moveTo>
                    <a:lnTo>
                      <a:pt x="916" y="395"/>
                    </a:lnTo>
                    <a:lnTo>
                      <a:pt x="458" y="395"/>
                    </a:lnTo>
                    <a:lnTo>
                      <a:pt x="0" y="395"/>
                    </a:lnTo>
                    <a:lnTo>
                      <a:pt x="45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17" name="Freeform: Shape 11">
                <a:extLst>
                  <a:ext uri="{FF2B5EF4-FFF2-40B4-BE49-F238E27FC236}">
                    <a16:creationId xmlns:a16="http://schemas.microsoft.com/office/drawing/2014/main" id="{B016F64A-B130-4294-8541-003DCE24D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25"/>
                <a:ext cx="458" cy="395"/>
              </a:xfrm>
              <a:custGeom>
                <a:avLst/>
                <a:gdLst>
                  <a:gd name="T0" fmla="*/ 458 w 458"/>
                  <a:gd name="T1" fmla="*/ 0 h 395"/>
                  <a:gd name="T2" fmla="*/ 0 w 458"/>
                  <a:gd name="T3" fmla="*/ 395 h 395"/>
                  <a:gd name="T4" fmla="*/ 227 w 458"/>
                  <a:gd name="T5" fmla="*/ 395 h 395"/>
                  <a:gd name="T6" fmla="*/ 0 w 458"/>
                  <a:gd name="T7" fmla="*/ 395 h 395"/>
                  <a:gd name="T8" fmla="*/ 210 w 458"/>
                  <a:gd name="T9" fmla="*/ 214 h 395"/>
                  <a:gd name="T10" fmla="*/ 458 w 458"/>
                  <a:gd name="T11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8" h="395">
                    <a:moveTo>
                      <a:pt x="458" y="0"/>
                    </a:moveTo>
                    <a:lnTo>
                      <a:pt x="0" y="395"/>
                    </a:lnTo>
                    <a:lnTo>
                      <a:pt x="227" y="395"/>
                    </a:lnTo>
                    <a:lnTo>
                      <a:pt x="0" y="395"/>
                    </a:lnTo>
                    <a:lnTo>
                      <a:pt x="210" y="214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rgbClr val="A6A5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18" name="Freeform: Shape 12">
                <a:extLst>
                  <a:ext uri="{FF2B5EF4-FFF2-40B4-BE49-F238E27FC236}">
                    <a16:creationId xmlns:a16="http://schemas.microsoft.com/office/drawing/2014/main" id="{7BC6B09B-B5D0-492B-A38C-57B9CB17DE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25"/>
                <a:ext cx="458" cy="395"/>
              </a:xfrm>
              <a:custGeom>
                <a:avLst/>
                <a:gdLst>
                  <a:gd name="T0" fmla="*/ 458 w 458"/>
                  <a:gd name="T1" fmla="*/ 0 h 395"/>
                  <a:gd name="T2" fmla="*/ 0 w 458"/>
                  <a:gd name="T3" fmla="*/ 395 h 395"/>
                  <a:gd name="T4" fmla="*/ 227 w 458"/>
                  <a:gd name="T5" fmla="*/ 395 h 395"/>
                  <a:gd name="T6" fmla="*/ 0 w 458"/>
                  <a:gd name="T7" fmla="*/ 395 h 395"/>
                  <a:gd name="T8" fmla="*/ 210 w 458"/>
                  <a:gd name="T9" fmla="*/ 214 h 395"/>
                  <a:gd name="T10" fmla="*/ 458 w 458"/>
                  <a:gd name="T11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8" h="395">
                    <a:moveTo>
                      <a:pt x="458" y="0"/>
                    </a:moveTo>
                    <a:lnTo>
                      <a:pt x="0" y="395"/>
                    </a:lnTo>
                    <a:lnTo>
                      <a:pt x="227" y="395"/>
                    </a:lnTo>
                    <a:lnTo>
                      <a:pt x="0" y="395"/>
                    </a:lnTo>
                    <a:lnTo>
                      <a:pt x="210" y="214"/>
                    </a:lnTo>
                    <a:lnTo>
                      <a:pt x="45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19" name="Freeform: Shape 13">
                <a:extLst>
                  <a:ext uri="{FF2B5EF4-FFF2-40B4-BE49-F238E27FC236}">
                    <a16:creationId xmlns:a16="http://schemas.microsoft.com/office/drawing/2014/main" id="{C732CC46-D98D-4055-AC42-E2746F6D5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2" y="825"/>
                <a:ext cx="458" cy="395"/>
              </a:xfrm>
              <a:custGeom>
                <a:avLst/>
                <a:gdLst>
                  <a:gd name="T0" fmla="*/ 0 w 458"/>
                  <a:gd name="T1" fmla="*/ 0 h 395"/>
                  <a:gd name="T2" fmla="*/ 0 w 458"/>
                  <a:gd name="T3" fmla="*/ 0 h 395"/>
                  <a:gd name="T4" fmla="*/ 458 w 458"/>
                  <a:gd name="T5" fmla="*/ 395 h 395"/>
                  <a:gd name="T6" fmla="*/ 458 w 458"/>
                  <a:gd name="T7" fmla="*/ 395 h 395"/>
                  <a:gd name="T8" fmla="*/ 0 w 458"/>
                  <a:gd name="T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395">
                    <a:moveTo>
                      <a:pt x="0" y="0"/>
                    </a:moveTo>
                    <a:lnTo>
                      <a:pt x="0" y="0"/>
                    </a:lnTo>
                    <a:lnTo>
                      <a:pt x="458" y="395"/>
                    </a:lnTo>
                    <a:lnTo>
                      <a:pt x="458" y="3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AD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20" name="Freeform: Shape 14">
                <a:extLst>
                  <a:ext uri="{FF2B5EF4-FFF2-40B4-BE49-F238E27FC236}">
                    <a16:creationId xmlns:a16="http://schemas.microsoft.com/office/drawing/2014/main" id="{B9FC5E63-908C-4B1E-945D-F28C8589F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2" y="825"/>
                <a:ext cx="458" cy="395"/>
              </a:xfrm>
              <a:custGeom>
                <a:avLst/>
                <a:gdLst>
                  <a:gd name="T0" fmla="*/ 0 w 458"/>
                  <a:gd name="T1" fmla="*/ 0 h 395"/>
                  <a:gd name="T2" fmla="*/ 0 w 458"/>
                  <a:gd name="T3" fmla="*/ 0 h 395"/>
                  <a:gd name="T4" fmla="*/ 458 w 458"/>
                  <a:gd name="T5" fmla="*/ 395 h 395"/>
                  <a:gd name="T6" fmla="*/ 458 w 458"/>
                  <a:gd name="T7" fmla="*/ 395 h 395"/>
                  <a:gd name="T8" fmla="*/ 0 w 458"/>
                  <a:gd name="T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395">
                    <a:moveTo>
                      <a:pt x="0" y="0"/>
                    </a:moveTo>
                    <a:lnTo>
                      <a:pt x="0" y="0"/>
                    </a:lnTo>
                    <a:lnTo>
                      <a:pt x="458" y="395"/>
                    </a:lnTo>
                    <a:lnTo>
                      <a:pt x="458" y="39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21" name="Freeform: Shape 15">
                <a:extLst>
                  <a:ext uri="{FF2B5EF4-FFF2-40B4-BE49-F238E27FC236}">
                    <a16:creationId xmlns:a16="http://schemas.microsoft.com/office/drawing/2014/main" id="{4BB10A8A-B6E0-4C0F-88AF-ED4F695081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1220"/>
                <a:ext cx="462" cy="2027"/>
              </a:xfrm>
              <a:custGeom>
                <a:avLst/>
                <a:gdLst>
                  <a:gd name="T0" fmla="*/ 462 w 462"/>
                  <a:gd name="T1" fmla="*/ 0 h 2027"/>
                  <a:gd name="T2" fmla="*/ 231 w 462"/>
                  <a:gd name="T3" fmla="*/ 0 h 2027"/>
                  <a:gd name="T4" fmla="*/ 0 w 462"/>
                  <a:gd name="T5" fmla="*/ 0 h 2027"/>
                  <a:gd name="T6" fmla="*/ 0 w 462"/>
                  <a:gd name="T7" fmla="*/ 2027 h 2027"/>
                  <a:gd name="T8" fmla="*/ 462 w 462"/>
                  <a:gd name="T9" fmla="*/ 1661 h 2027"/>
                  <a:gd name="T10" fmla="*/ 462 w 462"/>
                  <a:gd name="T11" fmla="*/ 0 h 2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2" h="2027">
                    <a:moveTo>
                      <a:pt x="462" y="0"/>
                    </a:moveTo>
                    <a:lnTo>
                      <a:pt x="231" y="0"/>
                    </a:lnTo>
                    <a:lnTo>
                      <a:pt x="0" y="0"/>
                    </a:lnTo>
                    <a:lnTo>
                      <a:pt x="0" y="2027"/>
                    </a:lnTo>
                    <a:lnTo>
                      <a:pt x="462" y="1661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22" name="Freeform: Shape 16">
                <a:extLst>
                  <a:ext uri="{FF2B5EF4-FFF2-40B4-BE49-F238E27FC236}">
                    <a16:creationId xmlns:a16="http://schemas.microsoft.com/office/drawing/2014/main" id="{3BFB9F61-7659-4348-BEDD-0698B5C59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1220"/>
                <a:ext cx="462" cy="2027"/>
              </a:xfrm>
              <a:custGeom>
                <a:avLst/>
                <a:gdLst>
                  <a:gd name="T0" fmla="*/ 462 w 462"/>
                  <a:gd name="T1" fmla="*/ 0 h 2027"/>
                  <a:gd name="T2" fmla="*/ 231 w 462"/>
                  <a:gd name="T3" fmla="*/ 0 h 2027"/>
                  <a:gd name="T4" fmla="*/ 0 w 462"/>
                  <a:gd name="T5" fmla="*/ 0 h 2027"/>
                  <a:gd name="T6" fmla="*/ 0 w 462"/>
                  <a:gd name="T7" fmla="*/ 2027 h 2027"/>
                  <a:gd name="T8" fmla="*/ 462 w 462"/>
                  <a:gd name="T9" fmla="*/ 1661 h 2027"/>
                  <a:gd name="T10" fmla="*/ 462 w 462"/>
                  <a:gd name="T11" fmla="*/ 0 h 2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2" h="2027">
                    <a:moveTo>
                      <a:pt x="462" y="0"/>
                    </a:moveTo>
                    <a:lnTo>
                      <a:pt x="231" y="0"/>
                    </a:lnTo>
                    <a:lnTo>
                      <a:pt x="0" y="0"/>
                    </a:lnTo>
                    <a:lnTo>
                      <a:pt x="0" y="2027"/>
                    </a:lnTo>
                    <a:lnTo>
                      <a:pt x="462" y="1661"/>
                    </a:lnTo>
                    <a:lnTo>
                      <a:pt x="46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23" name="Freeform: Shape 17">
                <a:extLst>
                  <a:ext uri="{FF2B5EF4-FFF2-40B4-BE49-F238E27FC236}">
                    <a16:creationId xmlns:a16="http://schemas.microsoft.com/office/drawing/2014/main" id="{395A7946-30C4-4D3C-8CC6-A1F49B1C2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25"/>
                <a:ext cx="916" cy="395"/>
              </a:xfrm>
              <a:custGeom>
                <a:avLst/>
                <a:gdLst>
                  <a:gd name="T0" fmla="*/ 458 w 916"/>
                  <a:gd name="T1" fmla="*/ 0 h 395"/>
                  <a:gd name="T2" fmla="*/ 458 w 916"/>
                  <a:gd name="T3" fmla="*/ 0 h 395"/>
                  <a:gd name="T4" fmla="*/ 210 w 916"/>
                  <a:gd name="T5" fmla="*/ 214 h 395"/>
                  <a:gd name="T6" fmla="*/ 0 w 916"/>
                  <a:gd name="T7" fmla="*/ 395 h 395"/>
                  <a:gd name="T8" fmla="*/ 227 w 916"/>
                  <a:gd name="T9" fmla="*/ 395 h 395"/>
                  <a:gd name="T10" fmla="*/ 458 w 916"/>
                  <a:gd name="T11" fmla="*/ 395 h 395"/>
                  <a:gd name="T12" fmla="*/ 689 w 916"/>
                  <a:gd name="T13" fmla="*/ 395 h 395"/>
                  <a:gd name="T14" fmla="*/ 916 w 916"/>
                  <a:gd name="T15" fmla="*/ 395 h 395"/>
                  <a:gd name="T16" fmla="*/ 458 w 916"/>
                  <a:gd name="T17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6" h="395">
                    <a:moveTo>
                      <a:pt x="458" y="0"/>
                    </a:moveTo>
                    <a:lnTo>
                      <a:pt x="458" y="0"/>
                    </a:lnTo>
                    <a:lnTo>
                      <a:pt x="210" y="214"/>
                    </a:lnTo>
                    <a:lnTo>
                      <a:pt x="0" y="395"/>
                    </a:lnTo>
                    <a:lnTo>
                      <a:pt x="227" y="395"/>
                    </a:lnTo>
                    <a:lnTo>
                      <a:pt x="458" y="395"/>
                    </a:lnTo>
                    <a:lnTo>
                      <a:pt x="689" y="395"/>
                    </a:lnTo>
                    <a:lnTo>
                      <a:pt x="916" y="395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24" name="Freeform: Shape 18">
                <a:extLst>
                  <a:ext uri="{FF2B5EF4-FFF2-40B4-BE49-F238E27FC236}">
                    <a16:creationId xmlns:a16="http://schemas.microsoft.com/office/drawing/2014/main" id="{51D831AF-3AD0-40EF-A920-1CA58D41B2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25"/>
                <a:ext cx="916" cy="395"/>
              </a:xfrm>
              <a:custGeom>
                <a:avLst/>
                <a:gdLst>
                  <a:gd name="T0" fmla="*/ 458 w 916"/>
                  <a:gd name="T1" fmla="*/ 0 h 395"/>
                  <a:gd name="T2" fmla="*/ 458 w 916"/>
                  <a:gd name="T3" fmla="*/ 0 h 395"/>
                  <a:gd name="T4" fmla="*/ 210 w 916"/>
                  <a:gd name="T5" fmla="*/ 214 h 395"/>
                  <a:gd name="T6" fmla="*/ 0 w 916"/>
                  <a:gd name="T7" fmla="*/ 395 h 395"/>
                  <a:gd name="T8" fmla="*/ 227 w 916"/>
                  <a:gd name="T9" fmla="*/ 395 h 395"/>
                  <a:gd name="T10" fmla="*/ 458 w 916"/>
                  <a:gd name="T11" fmla="*/ 395 h 395"/>
                  <a:gd name="T12" fmla="*/ 689 w 916"/>
                  <a:gd name="T13" fmla="*/ 395 h 395"/>
                  <a:gd name="T14" fmla="*/ 916 w 916"/>
                  <a:gd name="T15" fmla="*/ 395 h 395"/>
                  <a:gd name="T16" fmla="*/ 458 w 916"/>
                  <a:gd name="T17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6" h="395">
                    <a:moveTo>
                      <a:pt x="458" y="0"/>
                    </a:moveTo>
                    <a:lnTo>
                      <a:pt x="458" y="0"/>
                    </a:lnTo>
                    <a:lnTo>
                      <a:pt x="210" y="214"/>
                    </a:lnTo>
                    <a:lnTo>
                      <a:pt x="0" y="395"/>
                    </a:lnTo>
                    <a:lnTo>
                      <a:pt x="227" y="395"/>
                    </a:lnTo>
                    <a:lnTo>
                      <a:pt x="458" y="395"/>
                    </a:lnTo>
                    <a:lnTo>
                      <a:pt x="689" y="395"/>
                    </a:lnTo>
                    <a:lnTo>
                      <a:pt x="916" y="395"/>
                    </a:lnTo>
                    <a:lnTo>
                      <a:pt x="45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25" name="Freeform: Shape 19">
                <a:extLst>
                  <a:ext uri="{FF2B5EF4-FFF2-40B4-BE49-F238E27FC236}">
                    <a16:creationId xmlns:a16="http://schemas.microsoft.com/office/drawing/2014/main" id="{94B7EA98-A82D-43F8-9046-81A10C2E1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1950"/>
                <a:ext cx="467" cy="1532"/>
              </a:xfrm>
              <a:custGeom>
                <a:avLst/>
                <a:gdLst>
                  <a:gd name="T0" fmla="*/ 0 w 467"/>
                  <a:gd name="T1" fmla="*/ 1532 h 1532"/>
                  <a:gd name="T2" fmla="*/ 0 w 467"/>
                  <a:gd name="T3" fmla="*/ 0 h 1532"/>
                  <a:gd name="T4" fmla="*/ 467 w 467"/>
                  <a:gd name="T5" fmla="*/ 366 h 1532"/>
                  <a:gd name="T6" fmla="*/ 467 w 467"/>
                  <a:gd name="T7" fmla="*/ 1532 h 1532"/>
                  <a:gd name="T8" fmla="*/ 0 w 467"/>
                  <a:gd name="T9" fmla="*/ 1532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7" h="1532">
                    <a:moveTo>
                      <a:pt x="0" y="1532"/>
                    </a:moveTo>
                    <a:lnTo>
                      <a:pt x="0" y="0"/>
                    </a:lnTo>
                    <a:lnTo>
                      <a:pt x="467" y="366"/>
                    </a:lnTo>
                    <a:lnTo>
                      <a:pt x="467" y="1532"/>
                    </a:lnTo>
                    <a:lnTo>
                      <a:pt x="0" y="1532"/>
                    </a:lnTo>
                    <a:close/>
                  </a:path>
                </a:pathLst>
              </a:custGeom>
              <a:solidFill>
                <a:srgbClr val="A6A5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26" name="Freeform: Shape 20">
                <a:extLst>
                  <a:ext uri="{FF2B5EF4-FFF2-40B4-BE49-F238E27FC236}">
                    <a16:creationId xmlns:a16="http://schemas.microsoft.com/office/drawing/2014/main" id="{F89D88D3-C7BD-43B9-B045-9DB1194B1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1950"/>
                <a:ext cx="467" cy="1532"/>
              </a:xfrm>
              <a:custGeom>
                <a:avLst/>
                <a:gdLst>
                  <a:gd name="T0" fmla="*/ 0 w 467"/>
                  <a:gd name="T1" fmla="*/ 1532 h 1532"/>
                  <a:gd name="T2" fmla="*/ 0 w 467"/>
                  <a:gd name="T3" fmla="*/ 0 h 1532"/>
                  <a:gd name="T4" fmla="*/ 467 w 467"/>
                  <a:gd name="T5" fmla="*/ 366 h 1532"/>
                  <a:gd name="T6" fmla="*/ 467 w 467"/>
                  <a:gd name="T7" fmla="*/ 1532 h 1532"/>
                  <a:gd name="T8" fmla="*/ 0 w 467"/>
                  <a:gd name="T9" fmla="*/ 1532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7" h="1532">
                    <a:moveTo>
                      <a:pt x="0" y="1532"/>
                    </a:moveTo>
                    <a:lnTo>
                      <a:pt x="0" y="0"/>
                    </a:lnTo>
                    <a:lnTo>
                      <a:pt x="467" y="366"/>
                    </a:lnTo>
                    <a:lnTo>
                      <a:pt x="467" y="1532"/>
                    </a:lnTo>
                    <a:lnTo>
                      <a:pt x="0" y="153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27" name="Freeform: Shape 21">
                <a:extLst>
                  <a:ext uri="{FF2B5EF4-FFF2-40B4-BE49-F238E27FC236}">
                    <a16:creationId xmlns:a16="http://schemas.microsoft.com/office/drawing/2014/main" id="{81A1D9F1-A3F7-48B3-A42C-58A6E9FF3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7" y="3441"/>
                <a:ext cx="917" cy="396"/>
              </a:xfrm>
              <a:custGeom>
                <a:avLst/>
                <a:gdLst>
                  <a:gd name="T0" fmla="*/ 458 w 917"/>
                  <a:gd name="T1" fmla="*/ 396 h 396"/>
                  <a:gd name="T2" fmla="*/ 917 w 917"/>
                  <a:gd name="T3" fmla="*/ 0 h 396"/>
                  <a:gd name="T4" fmla="*/ 458 w 917"/>
                  <a:gd name="T5" fmla="*/ 0 h 396"/>
                  <a:gd name="T6" fmla="*/ 0 w 917"/>
                  <a:gd name="T7" fmla="*/ 0 h 396"/>
                  <a:gd name="T8" fmla="*/ 458 w 917"/>
                  <a:gd name="T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7" h="396">
                    <a:moveTo>
                      <a:pt x="458" y="396"/>
                    </a:moveTo>
                    <a:lnTo>
                      <a:pt x="917" y="0"/>
                    </a:lnTo>
                    <a:lnTo>
                      <a:pt x="458" y="0"/>
                    </a:lnTo>
                    <a:lnTo>
                      <a:pt x="0" y="0"/>
                    </a:lnTo>
                    <a:lnTo>
                      <a:pt x="458" y="3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28" name="Freeform: Shape 22">
                <a:extLst>
                  <a:ext uri="{FF2B5EF4-FFF2-40B4-BE49-F238E27FC236}">
                    <a16:creationId xmlns:a16="http://schemas.microsoft.com/office/drawing/2014/main" id="{D5A42067-C8C8-4EE1-B9CB-D7A278C33A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7" y="3441"/>
                <a:ext cx="917" cy="396"/>
              </a:xfrm>
              <a:custGeom>
                <a:avLst/>
                <a:gdLst>
                  <a:gd name="T0" fmla="*/ 458 w 917"/>
                  <a:gd name="T1" fmla="*/ 396 h 396"/>
                  <a:gd name="T2" fmla="*/ 917 w 917"/>
                  <a:gd name="T3" fmla="*/ 0 h 396"/>
                  <a:gd name="T4" fmla="*/ 458 w 917"/>
                  <a:gd name="T5" fmla="*/ 0 h 396"/>
                  <a:gd name="T6" fmla="*/ 0 w 917"/>
                  <a:gd name="T7" fmla="*/ 0 h 396"/>
                  <a:gd name="T8" fmla="*/ 458 w 917"/>
                  <a:gd name="T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7" h="396">
                    <a:moveTo>
                      <a:pt x="458" y="396"/>
                    </a:moveTo>
                    <a:lnTo>
                      <a:pt x="917" y="0"/>
                    </a:lnTo>
                    <a:lnTo>
                      <a:pt x="458" y="0"/>
                    </a:lnTo>
                    <a:lnTo>
                      <a:pt x="0" y="0"/>
                    </a:lnTo>
                    <a:lnTo>
                      <a:pt x="458" y="39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29" name="Freeform: Shape 23">
                <a:extLst>
                  <a:ext uri="{FF2B5EF4-FFF2-40B4-BE49-F238E27FC236}">
                    <a16:creationId xmlns:a16="http://schemas.microsoft.com/office/drawing/2014/main" id="{52BDFE26-F9BA-4552-BE71-07FAAF668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7" y="3441"/>
                <a:ext cx="917" cy="396"/>
              </a:xfrm>
              <a:custGeom>
                <a:avLst/>
                <a:gdLst>
                  <a:gd name="T0" fmla="*/ 917 w 917"/>
                  <a:gd name="T1" fmla="*/ 0 h 396"/>
                  <a:gd name="T2" fmla="*/ 917 w 917"/>
                  <a:gd name="T3" fmla="*/ 0 h 396"/>
                  <a:gd name="T4" fmla="*/ 458 w 917"/>
                  <a:gd name="T5" fmla="*/ 396 h 396"/>
                  <a:gd name="T6" fmla="*/ 0 w 917"/>
                  <a:gd name="T7" fmla="*/ 0 h 396"/>
                  <a:gd name="T8" fmla="*/ 0 w 917"/>
                  <a:gd name="T9" fmla="*/ 0 h 396"/>
                  <a:gd name="T10" fmla="*/ 458 w 917"/>
                  <a:gd name="T11" fmla="*/ 396 h 396"/>
                  <a:gd name="T12" fmla="*/ 917 w 917"/>
                  <a:gd name="T1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7" h="396">
                    <a:moveTo>
                      <a:pt x="917" y="0"/>
                    </a:moveTo>
                    <a:lnTo>
                      <a:pt x="917" y="0"/>
                    </a:lnTo>
                    <a:lnTo>
                      <a:pt x="458" y="39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58" y="396"/>
                    </a:lnTo>
                    <a:lnTo>
                      <a:pt x="917" y="0"/>
                    </a:lnTo>
                    <a:close/>
                  </a:path>
                </a:pathLst>
              </a:custGeom>
              <a:solidFill>
                <a:srgbClr val="A6A5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30" name="Freeform: Shape 24">
                <a:extLst>
                  <a:ext uri="{FF2B5EF4-FFF2-40B4-BE49-F238E27FC236}">
                    <a16:creationId xmlns:a16="http://schemas.microsoft.com/office/drawing/2014/main" id="{3085C20F-689F-451E-9266-A92B7C0FA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7" y="3441"/>
                <a:ext cx="917" cy="396"/>
              </a:xfrm>
              <a:custGeom>
                <a:avLst/>
                <a:gdLst>
                  <a:gd name="T0" fmla="*/ 917 w 917"/>
                  <a:gd name="T1" fmla="*/ 0 h 396"/>
                  <a:gd name="T2" fmla="*/ 917 w 917"/>
                  <a:gd name="T3" fmla="*/ 0 h 396"/>
                  <a:gd name="T4" fmla="*/ 458 w 917"/>
                  <a:gd name="T5" fmla="*/ 396 h 396"/>
                  <a:gd name="T6" fmla="*/ 0 w 917"/>
                  <a:gd name="T7" fmla="*/ 0 h 396"/>
                  <a:gd name="T8" fmla="*/ 0 w 917"/>
                  <a:gd name="T9" fmla="*/ 0 h 396"/>
                  <a:gd name="T10" fmla="*/ 458 w 917"/>
                  <a:gd name="T11" fmla="*/ 396 h 396"/>
                  <a:gd name="T12" fmla="*/ 917 w 917"/>
                  <a:gd name="T1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7" h="396">
                    <a:moveTo>
                      <a:pt x="917" y="0"/>
                    </a:moveTo>
                    <a:lnTo>
                      <a:pt x="917" y="0"/>
                    </a:lnTo>
                    <a:lnTo>
                      <a:pt x="458" y="39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58" y="396"/>
                    </a:lnTo>
                    <a:lnTo>
                      <a:pt x="9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31" name="Freeform: Shape 25">
                <a:extLst>
                  <a:ext uri="{FF2B5EF4-FFF2-40B4-BE49-F238E27FC236}">
                    <a16:creationId xmlns:a16="http://schemas.microsoft.com/office/drawing/2014/main" id="{502F106B-8076-4FEA-A2D0-27A7E52F98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7" y="1950"/>
                <a:ext cx="917" cy="1491"/>
              </a:xfrm>
              <a:custGeom>
                <a:avLst/>
                <a:gdLst>
                  <a:gd name="T0" fmla="*/ 227 w 917"/>
                  <a:gd name="T1" fmla="*/ 1491 h 1491"/>
                  <a:gd name="T2" fmla="*/ 0 w 917"/>
                  <a:gd name="T3" fmla="*/ 1491 h 1491"/>
                  <a:gd name="T4" fmla="*/ 227 w 917"/>
                  <a:gd name="T5" fmla="*/ 1491 h 1491"/>
                  <a:gd name="T6" fmla="*/ 227 w 917"/>
                  <a:gd name="T7" fmla="*/ 1491 h 1491"/>
                  <a:gd name="T8" fmla="*/ 227 w 917"/>
                  <a:gd name="T9" fmla="*/ 0 h 1491"/>
                  <a:gd name="T10" fmla="*/ 227 w 917"/>
                  <a:gd name="T11" fmla="*/ 0 h 1491"/>
                  <a:gd name="T12" fmla="*/ 694 w 917"/>
                  <a:gd name="T13" fmla="*/ 366 h 1491"/>
                  <a:gd name="T14" fmla="*/ 694 w 917"/>
                  <a:gd name="T15" fmla="*/ 1491 h 1491"/>
                  <a:gd name="T16" fmla="*/ 917 w 917"/>
                  <a:gd name="T17" fmla="*/ 1491 h 1491"/>
                  <a:gd name="T18" fmla="*/ 917 w 917"/>
                  <a:gd name="T19" fmla="*/ 1491 h 1491"/>
                  <a:gd name="T20" fmla="*/ 694 w 917"/>
                  <a:gd name="T21" fmla="*/ 1491 h 1491"/>
                  <a:gd name="T22" fmla="*/ 694 w 917"/>
                  <a:gd name="T23" fmla="*/ 366 h 1491"/>
                  <a:gd name="T24" fmla="*/ 227 w 917"/>
                  <a:gd name="T25" fmla="*/ 0 h 1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7" h="1491">
                    <a:moveTo>
                      <a:pt x="227" y="1491"/>
                    </a:moveTo>
                    <a:lnTo>
                      <a:pt x="0" y="1491"/>
                    </a:lnTo>
                    <a:lnTo>
                      <a:pt x="227" y="1491"/>
                    </a:lnTo>
                    <a:lnTo>
                      <a:pt x="227" y="1491"/>
                    </a:lnTo>
                    <a:close/>
                    <a:moveTo>
                      <a:pt x="227" y="0"/>
                    </a:moveTo>
                    <a:lnTo>
                      <a:pt x="227" y="0"/>
                    </a:lnTo>
                    <a:lnTo>
                      <a:pt x="694" y="366"/>
                    </a:lnTo>
                    <a:lnTo>
                      <a:pt x="694" y="1491"/>
                    </a:lnTo>
                    <a:lnTo>
                      <a:pt x="917" y="1491"/>
                    </a:lnTo>
                    <a:lnTo>
                      <a:pt x="917" y="1491"/>
                    </a:lnTo>
                    <a:lnTo>
                      <a:pt x="694" y="1491"/>
                    </a:lnTo>
                    <a:lnTo>
                      <a:pt x="694" y="366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A6A5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32" name="Freeform: Shape 26">
                <a:extLst>
                  <a:ext uri="{FF2B5EF4-FFF2-40B4-BE49-F238E27FC236}">
                    <a16:creationId xmlns:a16="http://schemas.microsoft.com/office/drawing/2014/main" id="{59FB2D5F-E4DE-42FA-927E-06E94C5267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7" y="1950"/>
                <a:ext cx="917" cy="1491"/>
              </a:xfrm>
              <a:custGeom>
                <a:avLst/>
                <a:gdLst>
                  <a:gd name="T0" fmla="*/ 227 w 917"/>
                  <a:gd name="T1" fmla="*/ 1491 h 1491"/>
                  <a:gd name="T2" fmla="*/ 0 w 917"/>
                  <a:gd name="T3" fmla="*/ 1491 h 1491"/>
                  <a:gd name="T4" fmla="*/ 227 w 917"/>
                  <a:gd name="T5" fmla="*/ 1491 h 1491"/>
                  <a:gd name="T6" fmla="*/ 227 w 917"/>
                  <a:gd name="T7" fmla="*/ 1491 h 1491"/>
                  <a:gd name="T8" fmla="*/ 227 w 917"/>
                  <a:gd name="T9" fmla="*/ 0 h 1491"/>
                  <a:gd name="T10" fmla="*/ 227 w 917"/>
                  <a:gd name="T11" fmla="*/ 0 h 1491"/>
                  <a:gd name="T12" fmla="*/ 694 w 917"/>
                  <a:gd name="T13" fmla="*/ 366 h 1491"/>
                  <a:gd name="T14" fmla="*/ 694 w 917"/>
                  <a:gd name="T15" fmla="*/ 1491 h 1491"/>
                  <a:gd name="T16" fmla="*/ 917 w 917"/>
                  <a:gd name="T17" fmla="*/ 1491 h 1491"/>
                  <a:gd name="T18" fmla="*/ 917 w 917"/>
                  <a:gd name="T19" fmla="*/ 1491 h 1491"/>
                  <a:gd name="T20" fmla="*/ 694 w 917"/>
                  <a:gd name="T21" fmla="*/ 1491 h 1491"/>
                  <a:gd name="T22" fmla="*/ 694 w 917"/>
                  <a:gd name="T23" fmla="*/ 366 h 1491"/>
                  <a:gd name="T24" fmla="*/ 227 w 917"/>
                  <a:gd name="T25" fmla="*/ 0 h 1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7" h="1491">
                    <a:moveTo>
                      <a:pt x="227" y="1491"/>
                    </a:moveTo>
                    <a:lnTo>
                      <a:pt x="0" y="1491"/>
                    </a:lnTo>
                    <a:lnTo>
                      <a:pt x="227" y="1491"/>
                    </a:lnTo>
                    <a:lnTo>
                      <a:pt x="227" y="1491"/>
                    </a:lnTo>
                    <a:moveTo>
                      <a:pt x="227" y="0"/>
                    </a:moveTo>
                    <a:lnTo>
                      <a:pt x="227" y="0"/>
                    </a:lnTo>
                    <a:lnTo>
                      <a:pt x="694" y="366"/>
                    </a:lnTo>
                    <a:lnTo>
                      <a:pt x="694" y="1491"/>
                    </a:lnTo>
                    <a:lnTo>
                      <a:pt x="917" y="1491"/>
                    </a:lnTo>
                    <a:lnTo>
                      <a:pt x="917" y="1491"/>
                    </a:lnTo>
                    <a:lnTo>
                      <a:pt x="694" y="1491"/>
                    </a:lnTo>
                    <a:lnTo>
                      <a:pt x="694" y="366"/>
                    </a:lnTo>
                    <a:lnTo>
                      <a:pt x="2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33" name="Freeform: Shape 27">
                <a:extLst>
                  <a:ext uri="{FF2B5EF4-FFF2-40B4-BE49-F238E27FC236}">
                    <a16:creationId xmlns:a16="http://schemas.microsoft.com/office/drawing/2014/main" id="{6DC8DB54-565A-4A3A-9469-5C7278B91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1950"/>
                <a:ext cx="467" cy="1491"/>
              </a:xfrm>
              <a:custGeom>
                <a:avLst/>
                <a:gdLst>
                  <a:gd name="T0" fmla="*/ 0 w 467"/>
                  <a:gd name="T1" fmla="*/ 0 h 1491"/>
                  <a:gd name="T2" fmla="*/ 0 w 467"/>
                  <a:gd name="T3" fmla="*/ 1491 h 1491"/>
                  <a:gd name="T4" fmla="*/ 0 w 467"/>
                  <a:gd name="T5" fmla="*/ 1491 h 1491"/>
                  <a:gd name="T6" fmla="*/ 231 w 467"/>
                  <a:gd name="T7" fmla="*/ 1491 h 1491"/>
                  <a:gd name="T8" fmla="*/ 467 w 467"/>
                  <a:gd name="T9" fmla="*/ 1491 h 1491"/>
                  <a:gd name="T10" fmla="*/ 467 w 467"/>
                  <a:gd name="T11" fmla="*/ 366 h 1491"/>
                  <a:gd name="T12" fmla="*/ 0 w 467"/>
                  <a:gd name="T13" fmla="*/ 0 h 1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7" h="1491">
                    <a:moveTo>
                      <a:pt x="0" y="0"/>
                    </a:moveTo>
                    <a:lnTo>
                      <a:pt x="0" y="1491"/>
                    </a:lnTo>
                    <a:lnTo>
                      <a:pt x="0" y="1491"/>
                    </a:lnTo>
                    <a:lnTo>
                      <a:pt x="231" y="1491"/>
                    </a:lnTo>
                    <a:lnTo>
                      <a:pt x="467" y="1491"/>
                    </a:lnTo>
                    <a:lnTo>
                      <a:pt x="467" y="3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200">
                  <a:latin typeface="Calibri" panose="020F0502020204030204" pitchFamily="34" charset="0"/>
                </a:endParaRPr>
              </a:p>
            </p:txBody>
          </p:sp>
          <p:sp>
            <p:nvSpPr>
              <p:cNvPr id="34" name="Freeform: Shape 28">
                <a:extLst>
                  <a:ext uri="{FF2B5EF4-FFF2-40B4-BE49-F238E27FC236}">
                    <a16:creationId xmlns:a16="http://schemas.microsoft.com/office/drawing/2014/main" id="{275A68FE-EA8E-465D-9704-F39828355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1950"/>
                <a:ext cx="467" cy="1491"/>
              </a:xfrm>
              <a:custGeom>
                <a:avLst/>
                <a:gdLst>
                  <a:gd name="T0" fmla="*/ 0 w 467"/>
                  <a:gd name="T1" fmla="*/ 0 h 1491"/>
                  <a:gd name="T2" fmla="*/ 0 w 467"/>
                  <a:gd name="T3" fmla="*/ 1491 h 1491"/>
                  <a:gd name="T4" fmla="*/ 0 w 467"/>
                  <a:gd name="T5" fmla="*/ 1491 h 1491"/>
                  <a:gd name="T6" fmla="*/ 231 w 467"/>
                  <a:gd name="T7" fmla="*/ 1491 h 1491"/>
                  <a:gd name="T8" fmla="*/ 467 w 467"/>
                  <a:gd name="T9" fmla="*/ 1491 h 1491"/>
                  <a:gd name="T10" fmla="*/ 467 w 467"/>
                  <a:gd name="T11" fmla="*/ 366 h 1491"/>
                  <a:gd name="T12" fmla="*/ 0 w 467"/>
                  <a:gd name="T13" fmla="*/ 0 h 1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7" h="1491">
                    <a:moveTo>
                      <a:pt x="0" y="0"/>
                    </a:moveTo>
                    <a:lnTo>
                      <a:pt x="0" y="1491"/>
                    </a:lnTo>
                    <a:lnTo>
                      <a:pt x="0" y="1491"/>
                    </a:lnTo>
                    <a:lnTo>
                      <a:pt x="231" y="1491"/>
                    </a:lnTo>
                    <a:lnTo>
                      <a:pt x="467" y="1491"/>
                    </a:lnTo>
                    <a:lnTo>
                      <a:pt x="467" y="36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35" name="Freeform: Shape 29">
                <a:extLst>
                  <a:ext uri="{FF2B5EF4-FFF2-40B4-BE49-F238E27FC236}">
                    <a16:creationId xmlns:a16="http://schemas.microsoft.com/office/drawing/2014/main" id="{FDC169B9-233A-4D68-BAD6-F33243FB66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7" y="3441"/>
                <a:ext cx="917" cy="396"/>
              </a:xfrm>
              <a:custGeom>
                <a:avLst/>
                <a:gdLst>
                  <a:gd name="T0" fmla="*/ 917 w 917"/>
                  <a:gd name="T1" fmla="*/ 0 h 396"/>
                  <a:gd name="T2" fmla="*/ 694 w 917"/>
                  <a:gd name="T3" fmla="*/ 0 h 396"/>
                  <a:gd name="T4" fmla="*/ 458 w 917"/>
                  <a:gd name="T5" fmla="*/ 0 h 396"/>
                  <a:gd name="T6" fmla="*/ 227 w 917"/>
                  <a:gd name="T7" fmla="*/ 0 h 396"/>
                  <a:gd name="T8" fmla="*/ 0 w 917"/>
                  <a:gd name="T9" fmla="*/ 0 h 396"/>
                  <a:gd name="T10" fmla="*/ 458 w 917"/>
                  <a:gd name="T11" fmla="*/ 396 h 396"/>
                  <a:gd name="T12" fmla="*/ 917 w 917"/>
                  <a:gd name="T1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7" h="396">
                    <a:moveTo>
                      <a:pt x="917" y="0"/>
                    </a:moveTo>
                    <a:lnTo>
                      <a:pt x="694" y="0"/>
                    </a:lnTo>
                    <a:lnTo>
                      <a:pt x="458" y="0"/>
                    </a:lnTo>
                    <a:lnTo>
                      <a:pt x="227" y="0"/>
                    </a:lnTo>
                    <a:lnTo>
                      <a:pt x="0" y="0"/>
                    </a:lnTo>
                    <a:lnTo>
                      <a:pt x="458" y="396"/>
                    </a:lnTo>
                    <a:lnTo>
                      <a:pt x="9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36" name="Freeform: Shape 30">
                <a:extLst>
                  <a:ext uri="{FF2B5EF4-FFF2-40B4-BE49-F238E27FC236}">
                    <a16:creationId xmlns:a16="http://schemas.microsoft.com/office/drawing/2014/main" id="{620B911C-EA6C-4868-9AC7-15882E8500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8" y="1426"/>
                <a:ext cx="466" cy="1591"/>
              </a:xfrm>
              <a:custGeom>
                <a:avLst/>
                <a:gdLst>
                  <a:gd name="T0" fmla="*/ 466 w 466"/>
                  <a:gd name="T1" fmla="*/ 0 h 1591"/>
                  <a:gd name="T2" fmla="*/ 466 w 466"/>
                  <a:gd name="T3" fmla="*/ 1591 h 1591"/>
                  <a:gd name="T4" fmla="*/ 0 w 466"/>
                  <a:gd name="T5" fmla="*/ 1224 h 1591"/>
                  <a:gd name="T6" fmla="*/ 0 w 466"/>
                  <a:gd name="T7" fmla="*/ 0 h 1591"/>
                  <a:gd name="T8" fmla="*/ 466 w 466"/>
                  <a:gd name="T9" fmla="*/ 0 h 1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6" h="1591">
                    <a:moveTo>
                      <a:pt x="466" y="0"/>
                    </a:moveTo>
                    <a:lnTo>
                      <a:pt x="466" y="1591"/>
                    </a:lnTo>
                    <a:lnTo>
                      <a:pt x="0" y="1224"/>
                    </a:lnTo>
                    <a:lnTo>
                      <a:pt x="0" y="0"/>
                    </a:lnTo>
                    <a:lnTo>
                      <a:pt x="466" y="0"/>
                    </a:lnTo>
                    <a:close/>
                  </a:path>
                </a:pathLst>
              </a:custGeom>
              <a:solidFill>
                <a:srgbClr val="A6A5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37" name="Freeform: Shape 31">
                <a:extLst>
                  <a:ext uri="{FF2B5EF4-FFF2-40B4-BE49-F238E27FC236}">
                    <a16:creationId xmlns:a16="http://schemas.microsoft.com/office/drawing/2014/main" id="{EA3314BF-C761-4088-857D-4C5AA16A5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8" y="1426"/>
                <a:ext cx="466" cy="1591"/>
              </a:xfrm>
              <a:custGeom>
                <a:avLst/>
                <a:gdLst>
                  <a:gd name="T0" fmla="*/ 466 w 466"/>
                  <a:gd name="T1" fmla="*/ 0 h 1591"/>
                  <a:gd name="T2" fmla="*/ 466 w 466"/>
                  <a:gd name="T3" fmla="*/ 1591 h 1591"/>
                  <a:gd name="T4" fmla="*/ 0 w 466"/>
                  <a:gd name="T5" fmla="*/ 1224 h 1591"/>
                  <a:gd name="T6" fmla="*/ 0 w 466"/>
                  <a:gd name="T7" fmla="*/ 0 h 1591"/>
                  <a:gd name="T8" fmla="*/ 466 w 466"/>
                  <a:gd name="T9" fmla="*/ 0 h 1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6" h="1591">
                    <a:moveTo>
                      <a:pt x="466" y="0"/>
                    </a:moveTo>
                    <a:lnTo>
                      <a:pt x="466" y="1591"/>
                    </a:lnTo>
                    <a:lnTo>
                      <a:pt x="0" y="1224"/>
                    </a:lnTo>
                    <a:lnTo>
                      <a:pt x="0" y="0"/>
                    </a:lnTo>
                    <a:lnTo>
                      <a:pt x="46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38" name="Freeform: Shape 32">
                <a:extLst>
                  <a:ext uri="{FF2B5EF4-FFF2-40B4-BE49-F238E27FC236}">
                    <a16:creationId xmlns:a16="http://schemas.microsoft.com/office/drawing/2014/main" id="{51973EE1-675E-4FF2-B0D5-B157F8E8D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1" y="1072"/>
                <a:ext cx="920" cy="396"/>
              </a:xfrm>
              <a:custGeom>
                <a:avLst/>
                <a:gdLst>
                  <a:gd name="T0" fmla="*/ 462 w 920"/>
                  <a:gd name="T1" fmla="*/ 0 h 396"/>
                  <a:gd name="T2" fmla="*/ 0 w 920"/>
                  <a:gd name="T3" fmla="*/ 396 h 396"/>
                  <a:gd name="T4" fmla="*/ 462 w 920"/>
                  <a:gd name="T5" fmla="*/ 396 h 396"/>
                  <a:gd name="T6" fmla="*/ 920 w 920"/>
                  <a:gd name="T7" fmla="*/ 396 h 396"/>
                  <a:gd name="T8" fmla="*/ 462 w 920"/>
                  <a:gd name="T9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0" h="396">
                    <a:moveTo>
                      <a:pt x="462" y="0"/>
                    </a:moveTo>
                    <a:lnTo>
                      <a:pt x="0" y="396"/>
                    </a:lnTo>
                    <a:lnTo>
                      <a:pt x="462" y="396"/>
                    </a:lnTo>
                    <a:lnTo>
                      <a:pt x="920" y="396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39" name="Freeform: Shape 33">
                <a:extLst>
                  <a:ext uri="{FF2B5EF4-FFF2-40B4-BE49-F238E27FC236}">
                    <a16:creationId xmlns:a16="http://schemas.microsoft.com/office/drawing/2014/main" id="{6D4031AC-6E27-4DC4-A66E-EB95BF262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1" y="1072"/>
                <a:ext cx="920" cy="396"/>
              </a:xfrm>
              <a:custGeom>
                <a:avLst/>
                <a:gdLst>
                  <a:gd name="T0" fmla="*/ 462 w 920"/>
                  <a:gd name="T1" fmla="*/ 0 h 396"/>
                  <a:gd name="T2" fmla="*/ 0 w 920"/>
                  <a:gd name="T3" fmla="*/ 396 h 396"/>
                  <a:gd name="T4" fmla="*/ 462 w 920"/>
                  <a:gd name="T5" fmla="*/ 396 h 396"/>
                  <a:gd name="T6" fmla="*/ 920 w 920"/>
                  <a:gd name="T7" fmla="*/ 396 h 396"/>
                  <a:gd name="T8" fmla="*/ 462 w 920"/>
                  <a:gd name="T9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0" h="396">
                    <a:moveTo>
                      <a:pt x="462" y="0"/>
                    </a:moveTo>
                    <a:lnTo>
                      <a:pt x="0" y="396"/>
                    </a:lnTo>
                    <a:lnTo>
                      <a:pt x="462" y="396"/>
                    </a:lnTo>
                    <a:lnTo>
                      <a:pt x="920" y="396"/>
                    </a:lnTo>
                    <a:lnTo>
                      <a:pt x="46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40" name="Freeform: Shape 34">
                <a:extLst>
                  <a:ext uri="{FF2B5EF4-FFF2-40B4-BE49-F238E27FC236}">
                    <a16:creationId xmlns:a16="http://schemas.microsoft.com/office/drawing/2014/main" id="{AFD5EAFD-ACDD-4127-A82A-17C5A7FF0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8" y="1468"/>
                <a:ext cx="466" cy="1549"/>
              </a:xfrm>
              <a:custGeom>
                <a:avLst/>
                <a:gdLst>
                  <a:gd name="T0" fmla="*/ 466 w 466"/>
                  <a:gd name="T1" fmla="*/ 0 h 1549"/>
                  <a:gd name="T2" fmla="*/ 235 w 466"/>
                  <a:gd name="T3" fmla="*/ 0 h 1549"/>
                  <a:gd name="T4" fmla="*/ 0 w 466"/>
                  <a:gd name="T5" fmla="*/ 0 h 1549"/>
                  <a:gd name="T6" fmla="*/ 0 w 466"/>
                  <a:gd name="T7" fmla="*/ 539 h 1549"/>
                  <a:gd name="T8" fmla="*/ 0 w 466"/>
                  <a:gd name="T9" fmla="*/ 539 h 1549"/>
                  <a:gd name="T10" fmla="*/ 0 w 466"/>
                  <a:gd name="T11" fmla="*/ 1182 h 1549"/>
                  <a:gd name="T12" fmla="*/ 466 w 466"/>
                  <a:gd name="T13" fmla="*/ 1549 h 1549"/>
                  <a:gd name="T14" fmla="*/ 466 w 466"/>
                  <a:gd name="T15" fmla="*/ 0 h 1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6" h="1549">
                    <a:moveTo>
                      <a:pt x="466" y="0"/>
                    </a:moveTo>
                    <a:lnTo>
                      <a:pt x="235" y="0"/>
                    </a:lnTo>
                    <a:lnTo>
                      <a:pt x="0" y="0"/>
                    </a:lnTo>
                    <a:lnTo>
                      <a:pt x="0" y="539"/>
                    </a:lnTo>
                    <a:lnTo>
                      <a:pt x="0" y="539"/>
                    </a:lnTo>
                    <a:lnTo>
                      <a:pt x="0" y="1182"/>
                    </a:lnTo>
                    <a:lnTo>
                      <a:pt x="466" y="1549"/>
                    </a:lnTo>
                    <a:lnTo>
                      <a:pt x="4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41" name="Freeform: Shape 35">
                <a:extLst>
                  <a:ext uri="{FF2B5EF4-FFF2-40B4-BE49-F238E27FC236}">
                    <a16:creationId xmlns:a16="http://schemas.microsoft.com/office/drawing/2014/main" id="{6F04D130-820D-4547-94B5-FD02628DCD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8" y="1468"/>
                <a:ext cx="466" cy="1549"/>
              </a:xfrm>
              <a:custGeom>
                <a:avLst/>
                <a:gdLst>
                  <a:gd name="T0" fmla="*/ 466 w 466"/>
                  <a:gd name="T1" fmla="*/ 0 h 1549"/>
                  <a:gd name="T2" fmla="*/ 235 w 466"/>
                  <a:gd name="T3" fmla="*/ 0 h 1549"/>
                  <a:gd name="T4" fmla="*/ 0 w 466"/>
                  <a:gd name="T5" fmla="*/ 0 h 1549"/>
                  <a:gd name="T6" fmla="*/ 0 w 466"/>
                  <a:gd name="T7" fmla="*/ 539 h 1549"/>
                  <a:gd name="T8" fmla="*/ 0 w 466"/>
                  <a:gd name="T9" fmla="*/ 539 h 1549"/>
                  <a:gd name="T10" fmla="*/ 0 w 466"/>
                  <a:gd name="T11" fmla="*/ 1182 h 1549"/>
                  <a:gd name="T12" fmla="*/ 466 w 466"/>
                  <a:gd name="T13" fmla="*/ 1549 h 1549"/>
                  <a:gd name="T14" fmla="*/ 466 w 466"/>
                  <a:gd name="T15" fmla="*/ 0 h 1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6" h="1549">
                    <a:moveTo>
                      <a:pt x="466" y="0"/>
                    </a:moveTo>
                    <a:lnTo>
                      <a:pt x="235" y="0"/>
                    </a:lnTo>
                    <a:lnTo>
                      <a:pt x="0" y="0"/>
                    </a:lnTo>
                    <a:lnTo>
                      <a:pt x="0" y="539"/>
                    </a:lnTo>
                    <a:lnTo>
                      <a:pt x="0" y="539"/>
                    </a:lnTo>
                    <a:lnTo>
                      <a:pt x="0" y="1182"/>
                    </a:lnTo>
                    <a:lnTo>
                      <a:pt x="466" y="1549"/>
                    </a:lnTo>
                    <a:lnTo>
                      <a:pt x="46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42" name="Freeform: Shape 36">
                <a:extLst>
                  <a:ext uri="{FF2B5EF4-FFF2-40B4-BE49-F238E27FC236}">
                    <a16:creationId xmlns:a16="http://schemas.microsoft.com/office/drawing/2014/main" id="{5C9AC9B5-0BC6-4FC7-B243-19B6624AF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1" y="1072"/>
                <a:ext cx="920" cy="396"/>
              </a:xfrm>
              <a:custGeom>
                <a:avLst/>
                <a:gdLst>
                  <a:gd name="T0" fmla="*/ 462 w 920"/>
                  <a:gd name="T1" fmla="*/ 0 h 396"/>
                  <a:gd name="T2" fmla="*/ 0 w 920"/>
                  <a:gd name="T3" fmla="*/ 396 h 396"/>
                  <a:gd name="T4" fmla="*/ 227 w 920"/>
                  <a:gd name="T5" fmla="*/ 396 h 396"/>
                  <a:gd name="T6" fmla="*/ 462 w 920"/>
                  <a:gd name="T7" fmla="*/ 396 h 396"/>
                  <a:gd name="T8" fmla="*/ 693 w 920"/>
                  <a:gd name="T9" fmla="*/ 396 h 396"/>
                  <a:gd name="T10" fmla="*/ 920 w 920"/>
                  <a:gd name="T11" fmla="*/ 396 h 396"/>
                  <a:gd name="T12" fmla="*/ 462 w 920"/>
                  <a:gd name="T1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0" h="396">
                    <a:moveTo>
                      <a:pt x="462" y="0"/>
                    </a:moveTo>
                    <a:lnTo>
                      <a:pt x="0" y="396"/>
                    </a:lnTo>
                    <a:lnTo>
                      <a:pt x="227" y="396"/>
                    </a:lnTo>
                    <a:lnTo>
                      <a:pt x="462" y="396"/>
                    </a:lnTo>
                    <a:lnTo>
                      <a:pt x="693" y="396"/>
                    </a:lnTo>
                    <a:lnTo>
                      <a:pt x="920" y="396"/>
                    </a:lnTo>
                    <a:lnTo>
                      <a:pt x="46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43" name="Freeform: Shape 37">
                <a:extLst>
                  <a:ext uri="{FF2B5EF4-FFF2-40B4-BE49-F238E27FC236}">
                    <a16:creationId xmlns:a16="http://schemas.microsoft.com/office/drawing/2014/main" id="{A101DF0B-CAC5-4F9E-BBEF-6E4B151E2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2007"/>
                <a:ext cx="462" cy="1768"/>
              </a:xfrm>
              <a:custGeom>
                <a:avLst/>
                <a:gdLst>
                  <a:gd name="T0" fmla="*/ 462 w 462"/>
                  <a:gd name="T1" fmla="*/ 1768 h 1768"/>
                  <a:gd name="T2" fmla="*/ 462 w 462"/>
                  <a:gd name="T3" fmla="*/ 0 h 1768"/>
                  <a:gd name="T4" fmla="*/ 0 w 462"/>
                  <a:gd name="T5" fmla="*/ 367 h 1768"/>
                  <a:gd name="T6" fmla="*/ 0 w 462"/>
                  <a:gd name="T7" fmla="*/ 1768 h 1768"/>
                  <a:gd name="T8" fmla="*/ 462 w 462"/>
                  <a:gd name="T9" fmla="*/ 1768 h 1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1768">
                    <a:moveTo>
                      <a:pt x="462" y="1768"/>
                    </a:moveTo>
                    <a:lnTo>
                      <a:pt x="462" y="0"/>
                    </a:lnTo>
                    <a:lnTo>
                      <a:pt x="0" y="367"/>
                    </a:lnTo>
                    <a:lnTo>
                      <a:pt x="0" y="1768"/>
                    </a:lnTo>
                    <a:lnTo>
                      <a:pt x="462" y="1768"/>
                    </a:lnTo>
                    <a:close/>
                  </a:path>
                </a:pathLst>
              </a:custGeom>
              <a:solidFill>
                <a:srgbClr val="A6A5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44" name="Freeform: Shape 38">
                <a:extLst>
                  <a:ext uri="{FF2B5EF4-FFF2-40B4-BE49-F238E27FC236}">
                    <a16:creationId xmlns:a16="http://schemas.microsoft.com/office/drawing/2014/main" id="{E028EE4B-1202-4491-964D-9FE231A5E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2007"/>
                <a:ext cx="462" cy="1768"/>
              </a:xfrm>
              <a:custGeom>
                <a:avLst/>
                <a:gdLst>
                  <a:gd name="T0" fmla="*/ 462 w 462"/>
                  <a:gd name="T1" fmla="*/ 1768 h 1768"/>
                  <a:gd name="T2" fmla="*/ 462 w 462"/>
                  <a:gd name="T3" fmla="*/ 0 h 1768"/>
                  <a:gd name="T4" fmla="*/ 0 w 462"/>
                  <a:gd name="T5" fmla="*/ 367 h 1768"/>
                  <a:gd name="T6" fmla="*/ 0 w 462"/>
                  <a:gd name="T7" fmla="*/ 1768 h 1768"/>
                  <a:gd name="T8" fmla="*/ 462 w 462"/>
                  <a:gd name="T9" fmla="*/ 1768 h 1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1768">
                    <a:moveTo>
                      <a:pt x="462" y="1768"/>
                    </a:moveTo>
                    <a:lnTo>
                      <a:pt x="462" y="0"/>
                    </a:lnTo>
                    <a:lnTo>
                      <a:pt x="0" y="367"/>
                    </a:lnTo>
                    <a:lnTo>
                      <a:pt x="0" y="1768"/>
                    </a:lnTo>
                    <a:lnTo>
                      <a:pt x="462" y="176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45" name="Freeform: Shape 39">
                <a:extLst>
                  <a:ext uri="{FF2B5EF4-FFF2-40B4-BE49-F238E27FC236}">
                    <a16:creationId xmlns:a16="http://schemas.microsoft.com/office/drawing/2014/main" id="{8DFA8FA2-E595-49EB-AC2C-0D6400801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3729"/>
                <a:ext cx="916" cy="396"/>
              </a:xfrm>
              <a:custGeom>
                <a:avLst/>
                <a:gdLst>
                  <a:gd name="T0" fmla="*/ 458 w 916"/>
                  <a:gd name="T1" fmla="*/ 396 h 396"/>
                  <a:gd name="T2" fmla="*/ 0 w 916"/>
                  <a:gd name="T3" fmla="*/ 0 h 396"/>
                  <a:gd name="T4" fmla="*/ 458 w 916"/>
                  <a:gd name="T5" fmla="*/ 0 h 396"/>
                  <a:gd name="T6" fmla="*/ 916 w 916"/>
                  <a:gd name="T7" fmla="*/ 0 h 396"/>
                  <a:gd name="T8" fmla="*/ 458 w 916"/>
                  <a:gd name="T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6" h="396">
                    <a:moveTo>
                      <a:pt x="458" y="396"/>
                    </a:moveTo>
                    <a:lnTo>
                      <a:pt x="0" y="0"/>
                    </a:lnTo>
                    <a:lnTo>
                      <a:pt x="458" y="0"/>
                    </a:lnTo>
                    <a:lnTo>
                      <a:pt x="916" y="0"/>
                    </a:lnTo>
                    <a:lnTo>
                      <a:pt x="458" y="396"/>
                    </a:lnTo>
                    <a:close/>
                  </a:path>
                </a:pathLst>
              </a:custGeom>
              <a:solidFill>
                <a:srgbClr val="A6A5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46" name="Freeform: Shape 40">
                <a:extLst>
                  <a:ext uri="{FF2B5EF4-FFF2-40B4-BE49-F238E27FC236}">
                    <a16:creationId xmlns:a16="http://schemas.microsoft.com/office/drawing/2014/main" id="{1900D1CA-8A28-4AAE-9F8B-38740EBFB2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3729"/>
                <a:ext cx="916" cy="396"/>
              </a:xfrm>
              <a:custGeom>
                <a:avLst/>
                <a:gdLst>
                  <a:gd name="T0" fmla="*/ 458 w 916"/>
                  <a:gd name="T1" fmla="*/ 396 h 396"/>
                  <a:gd name="T2" fmla="*/ 0 w 916"/>
                  <a:gd name="T3" fmla="*/ 0 h 396"/>
                  <a:gd name="T4" fmla="*/ 458 w 916"/>
                  <a:gd name="T5" fmla="*/ 0 h 396"/>
                  <a:gd name="T6" fmla="*/ 916 w 916"/>
                  <a:gd name="T7" fmla="*/ 0 h 396"/>
                  <a:gd name="T8" fmla="*/ 458 w 916"/>
                  <a:gd name="T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6" h="396">
                    <a:moveTo>
                      <a:pt x="458" y="396"/>
                    </a:moveTo>
                    <a:lnTo>
                      <a:pt x="0" y="0"/>
                    </a:lnTo>
                    <a:lnTo>
                      <a:pt x="458" y="0"/>
                    </a:lnTo>
                    <a:lnTo>
                      <a:pt x="916" y="0"/>
                    </a:lnTo>
                    <a:lnTo>
                      <a:pt x="458" y="39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47" name="Freeform: Shape 41">
                <a:extLst>
                  <a:ext uri="{FF2B5EF4-FFF2-40B4-BE49-F238E27FC236}">
                    <a16:creationId xmlns:a16="http://schemas.microsoft.com/office/drawing/2014/main" id="{AFBAED62-E69A-451C-9C39-FBA5FF6CEE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7" y="3729"/>
                <a:ext cx="458" cy="396"/>
              </a:xfrm>
              <a:custGeom>
                <a:avLst/>
                <a:gdLst>
                  <a:gd name="T0" fmla="*/ 458 w 458"/>
                  <a:gd name="T1" fmla="*/ 0 h 396"/>
                  <a:gd name="T2" fmla="*/ 0 w 458"/>
                  <a:gd name="T3" fmla="*/ 396 h 396"/>
                  <a:gd name="T4" fmla="*/ 396 w 458"/>
                  <a:gd name="T5" fmla="*/ 58 h 396"/>
                  <a:gd name="T6" fmla="*/ 458 w 458"/>
                  <a:gd name="T7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8" h="396">
                    <a:moveTo>
                      <a:pt x="458" y="0"/>
                    </a:moveTo>
                    <a:lnTo>
                      <a:pt x="0" y="396"/>
                    </a:lnTo>
                    <a:lnTo>
                      <a:pt x="396" y="58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rgbClr val="A6A5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48" name="Freeform: Shape 42">
                <a:extLst>
                  <a:ext uri="{FF2B5EF4-FFF2-40B4-BE49-F238E27FC236}">
                    <a16:creationId xmlns:a16="http://schemas.microsoft.com/office/drawing/2014/main" id="{E70F4F65-2FCF-48A7-8EF5-94DC7A517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7" y="3729"/>
                <a:ext cx="458" cy="396"/>
              </a:xfrm>
              <a:custGeom>
                <a:avLst/>
                <a:gdLst>
                  <a:gd name="T0" fmla="*/ 458 w 458"/>
                  <a:gd name="T1" fmla="*/ 0 h 396"/>
                  <a:gd name="T2" fmla="*/ 0 w 458"/>
                  <a:gd name="T3" fmla="*/ 396 h 396"/>
                  <a:gd name="T4" fmla="*/ 396 w 458"/>
                  <a:gd name="T5" fmla="*/ 58 h 396"/>
                  <a:gd name="T6" fmla="*/ 458 w 458"/>
                  <a:gd name="T7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8" h="396">
                    <a:moveTo>
                      <a:pt x="458" y="0"/>
                    </a:moveTo>
                    <a:lnTo>
                      <a:pt x="0" y="396"/>
                    </a:lnTo>
                    <a:lnTo>
                      <a:pt x="396" y="58"/>
                    </a:lnTo>
                    <a:lnTo>
                      <a:pt x="45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49" name="Freeform: Shape 43">
                <a:extLst>
                  <a:ext uri="{FF2B5EF4-FFF2-40B4-BE49-F238E27FC236}">
                    <a16:creationId xmlns:a16="http://schemas.microsoft.com/office/drawing/2014/main" id="{86DF263B-BDFA-4376-9506-E8828F7F8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2007"/>
                <a:ext cx="462" cy="1722"/>
              </a:xfrm>
              <a:custGeom>
                <a:avLst/>
                <a:gdLst>
                  <a:gd name="T0" fmla="*/ 462 w 462"/>
                  <a:gd name="T1" fmla="*/ 0 h 1722"/>
                  <a:gd name="T2" fmla="*/ 0 w 462"/>
                  <a:gd name="T3" fmla="*/ 367 h 1722"/>
                  <a:gd name="T4" fmla="*/ 0 w 462"/>
                  <a:gd name="T5" fmla="*/ 1722 h 1722"/>
                  <a:gd name="T6" fmla="*/ 231 w 462"/>
                  <a:gd name="T7" fmla="*/ 1722 h 1722"/>
                  <a:gd name="T8" fmla="*/ 462 w 462"/>
                  <a:gd name="T9" fmla="*/ 1722 h 1722"/>
                  <a:gd name="T10" fmla="*/ 462 w 462"/>
                  <a:gd name="T11" fmla="*/ 0 h 1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2" h="1722">
                    <a:moveTo>
                      <a:pt x="462" y="0"/>
                    </a:moveTo>
                    <a:lnTo>
                      <a:pt x="0" y="367"/>
                    </a:lnTo>
                    <a:lnTo>
                      <a:pt x="0" y="1722"/>
                    </a:lnTo>
                    <a:lnTo>
                      <a:pt x="231" y="1722"/>
                    </a:lnTo>
                    <a:lnTo>
                      <a:pt x="462" y="1722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50" name="Freeform: Shape 44">
                <a:extLst>
                  <a:ext uri="{FF2B5EF4-FFF2-40B4-BE49-F238E27FC236}">
                    <a16:creationId xmlns:a16="http://schemas.microsoft.com/office/drawing/2014/main" id="{FB1E615E-EAF2-4D43-A68F-A227583CB7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2007"/>
                <a:ext cx="462" cy="1722"/>
              </a:xfrm>
              <a:custGeom>
                <a:avLst/>
                <a:gdLst>
                  <a:gd name="T0" fmla="*/ 462 w 462"/>
                  <a:gd name="T1" fmla="*/ 0 h 1722"/>
                  <a:gd name="T2" fmla="*/ 0 w 462"/>
                  <a:gd name="T3" fmla="*/ 367 h 1722"/>
                  <a:gd name="T4" fmla="*/ 0 w 462"/>
                  <a:gd name="T5" fmla="*/ 1722 h 1722"/>
                  <a:gd name="T6" fmla="*/ 231 w 462"/>
                  <a:gd name="T7" fmla="*/ 1722 h 1722"/>
                  <a:gd name="T8" fmla="*/ 462 w 462"/>
                  <a:gd name="T9" fmla="*/ 1722 h 1722"/>
                  <a:gd name="T10" fmla="*/ 462 w 462"/>
                  <a:gd name="T11" fmla="*/ 0 h 1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2" h="1722">
                    <a:moveTo>
                      <a:pt x="462" y="0"/>
                    </a:moveTo>
                    <a:lnTo>
                      <a:pt x="0" y="367"/>
                    </a:lnTo>
                    <a:lnTo>
                      <a:pt x="0" y="1722"/>
                    </a:lnTo>
                    <a:lnTo>
                      <a:pt x="231" y="1722"/>
                    </a:lnTo>
                    <a:lnTo>
                      <a:pt x="462" y="1722"/>
                    </a:lnTo>
                    <a:lnTo>
                      <a:pt x="46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51" name="Freeform: Shape 45">
                <a:extLst>
                  <a:ext uri="{FF2B5EF4-FFF2-40B4-BE49-F238E27FC236}">
                    <a16:creationId xmlns:a16="http://schemas.microsoft.com/office/drawing/2014/main" id="{F6069F17-580D-49D2-B39C-0E3E63C70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3729"/>
                <a:ext cx="916" cy="396"/>
              </a:xfrm>
              <a:custGeom>
                <a:avLst/>
                <a:gdLst>
                  <a:gd name="T0" fmla="*/ 916 w 916"/>
                  <a:gd name="T1" fmla="*/ 0 h 396"/>
                  <a:gd name="T2" fmla="*/ 689 w 916"/>
                  <a:gd name="T3" fmla="*/ 0 h 396"/>
                  <a:gd name="T4" fmla="*/ 458 w 916"/>
                  <a:gd name="T5" fmla="*/ 0 h 396"/>
                  <a:gd name="T6" fmla="*/ 227 w 916"/>
                  <a:gd name="T7" fmla="*/ 0 h 396"/>
                  <a:gd name="T8" fmla="*/ 0 w 916"/>
                  <a:gd name="T9" fmla="*/ 0 h 396"/>
                  <a:gd name="T10" fmla="*/ 458 w 916"/>
                  <a:gd name="T11" fmla="*/ 396 h 396"/>
                  <a:gd name="T12" fmla="*/ 916 w 916"/>
                  <a:gd name="T1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6" h="396">
                    <a:moveTo>
                      <a:pt x="916" y="0"/>
                    </a:moveTo>
                    <a:lnTo>
                      <a:pt x="689" y="0"/>
                    </a:lnTo>
                    <a:lnTo>
                      <a:pt x="458" y="0"/>
                    </a:lnTo>
                    <a:lnTo>
                      <a:pt x="227" y="0"/>
                    </a:lnTo>
                    <a:lnTo>
                      <a:pt x="0" y="0"/>
                    </a:lnTo>
                    <a:lnTo>
                      <a:pt x="458" y="396"/>
                    </a:lnTo>
                    <a:lnTo>
                      <a:pt x="9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  <p:sp>
            <p:nvSpPr>
              <p:cNvPr id="52" name="Freeform: Shape 46">
                <a:extLst>
                  <a:ext uri="{FF2B5EF4-FFF2-40B4-BE49-F238E27FC236}">
                    <a16:creationId xmlns:a16="http://schemas.microsoft.com/office/drawing/2014/main" id="{086952B4-03FD-4B40-8E10-CF3DE249D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3729"/>
                <a:ext cx="916" cy="396"/>
              </a:xfrm>
              <a:custGeom>
                <a:avLst/>
                <a:gdLst>
                  <a:gd name="T0" fmla="*/ 916 w 916"/>
                  <a:gd name="T1" fmla="*/ 0 h 396"/>
                  <a:gd name="T2" fmla="*/ 689 w 916"/>
                  <a:gd name="T3" fmla="*/ 0 h 396"/>
                  <a:gd name="T4" fmla="*/ 458 w 916"/>
                  <a:gd name="T5" fmla="*/ 0 h 396"/>
                  <a:gd name="T6" fmla="*/ 227 w 916"/>
                  <a:gd name="T7" fmla="*/ 0 h 396"/>
                  <a:gd name="T8" fmla="*/ 0 w 916"/>
                  <a:gd name="T9" fmla="*/ 0 h 396"/>
                  <a:gd name="T10" fmla="*/ 458 w 916"/>
                  <a:gd name="T11" fmla="*/ 396 h 396"/>
                  <a:gd name="T12" fmla="*/ 916 w 916"/>
                  <a:gd name="T1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6" h="396">
                    <a:moveTo>
                      <a:pt x="916" y="0"/>
                    </a:moveTo>
                    <a:lnTo>
                      <a:pt x="689" y="0"/>
                    </a:lnTo>
                    <a:lnTo>
                      <a:pt x="458" y="0"/>
                    </a:lnTo>
                    <a:lnTo>
                      <a:pt x="227" y="0"/>
                    </a:lnTo>
                    <a:lnTo>
                      <a:pt x="0" y="0"/>
                    </a:lnTo>
                    <a:lnTo>
                      <a:pt x="458" y="396"/>
                    </a:lnTo>
                    <a:lnTo>
                      <a:pt x="9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9" name="矩形 83">
              <a:extLst>
                <a:ext uri="{FF2B5EF4-FFF2-40B4-BE49-F238E27FC236}">
                  <a16:creationId xmlns:a16="http://schemas.microsoft.com/office/drawing/2014/main" id="{85515980-1145-4D07-95C5-95BF9685E778}"/>
                </a:ext>
              </a:extLst>
            </p:cNvPr>
            <p:cNvSpPr/>
            <p:nvPr/>
          </p:nvSpPr>
          <p:spPr>
            <a:xfrm>
              <a:off x="4236828" y="2646331"/>
              <a:ext cx="2241974" cy="4715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MỞ  RỘNG</a:t>
              </a:r>
              <a:endParaRPr lang="zh-CN" altLang="en-US" sz="22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矩形 84">
              <a:extLst>
                <a:ext uri="{FF2B5EF4-FFF2-40B4-BE49-F238E27FC236}">
                  <a16:creationId xmlns:a16="http://schemas.microsoft.com/office/drawing/2014/main" id="{C0474B66-CCB4-44D4-828B-21B43E0D8D02}"/>
                </a:ext>
              </a:extLst>
            </p:cNvPr>
            <p:cNvSpPr/>
            <p:nvPr/>
          </p:nvSpPr>
          <p:spPr>
            <a:xfrm>
              <a:off x="4173814" y="3849907"/>
              <a:ext cx="2241974" cy="4715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TÍCH HỢP</a:t>
              </a:r>
              <a:endParaRPr lang="zh-CN" altLang="en-US" sz="22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矩形 85">
              <a:extLst>
                <a:ext uri="{FF2B5EF4-FFF2-40B4-BE49-F238E27FC236}">
                  <a16:creationId xmlns:a16="http://schemas.microsoft.com/office/drawing/2014/main" id="{54053D0D-0777-44C0-92CE-90D66A99965F}"/>
                </a:ext>
              </a:extLst>
            </p:cNvPr>
            <p:cNvSpPr/>
            <p:nvPr/>
          </p:nvSpPr>
          <p:spPr>
            <a:xfrm>
              <a:off x="5613385" y="3248118"/>
              <a:ext cx="2241974" cy="4715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CẢI THIỆN</a:t>
              </a:r>
              <a:endParaRPr lang="zh-CN" altLang="en-US" sz="22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矩形 86">
              <a:extLst>
                <a:ext uri="{FF2B5EF4-FFF2-40B4-BE49-F238E27FC236}">
                  <a16:creationId xmlns:a16="http://schemas.microsoft.com/office/drawing/2014/main" id="{5433A65A-DE1F-41BE-9B53-B8790B9664BA}"/>
                </a:ext>
              </a:extLst>
            </p:cNvPr>
            <p:cNvSpPr/>
            <p:nvPr/>
          </p:nvSpPr>
          <p:spPr>
            <a:xfrm>
              <a:off x="5642707" y="4455626"/>
              <a:ext cx="2241974" cy="4715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CHỈNH SỬA</a:t>
              </a:r>
              <a:endParaRPr lang="zh-CN" altLang="en-US" sz="22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3" name="矩形 87">
            <a:extLst>
              <a:ext uri="{FF2B5EF4-FFF2-40B4-BE49-F238E27FC236}">
                <a16:creationId xmlns:a16="http://schemas.microsoft.com/office/drawing/2014/main" id="{A7D298E7-B058-488F-8FFE-D4138BDFBEE9}"/>
              </a:ext>
            </a:extLst>
          </p:cNvPr>
          <p:cNvSpPr/>
          <p:nvPr/>
        </p:nvSpPr>
        <p:spPr>
          <a:xfrm>
            <a:off x="8834272" y="4194028"/>
            <a:ext cx="3334055" cy="101566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Chỉnh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sửa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tái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cấu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trúc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một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số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đoạn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mã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nguồn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để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dễ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dàng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bảo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trì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và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mở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rộng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4" name="矩形 88">
            <a:extLst>
              <a:ext uri="{FF2B5EF4-FFF2-40B4-BE49-F238E27FC236}">
                <a16:creationId xmlns:a16="http://schemas.microsoft.com/office/drawing/2014/main" id="{E24C9D87-ACC6-40E3-9BC7-1ABB9FC04C04}"/>
              </a:ext>
            </a:extLst>
          </p:cNvPr>
          <p:cNvSpPr/>
          <p:nvPr/>
        </p:nvSpPr>
        <p:spPr>
          <a:xfrm>
            <a:off x="3621" y="2326547"/>
            <a:ext cx="3180589" cy="101566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Nâng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cấp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mở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rộng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hệ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thống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đáp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ứng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lượng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truy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cập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lớn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theo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thời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gian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thực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5" name="矩形 89">
            <a:extLst>
              <a:ext uri="{FF2B5EF4-FFF2-40B4-BE49-F238E27FC236}">
                <a16:creationId xmlns:a16="http://schemas.microsoft.com/office/drawing/2014/main" id="{9BAA6B29-F08E-4246-9E38-9B2595D7F8F8}"/>
              </a:ext>
            </a:extLst>
          </p:cNvPr>
          <p:cNvSpPr/>
          <p:nvPr/>
        </p:nvSpPr>
        <p:spPr>
          <a:xfrm>
            <a:off x="602505" y="3600025"/>
            <a:ext cx="3314397" cy="132343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Tích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hợp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thêm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trên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một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số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các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trình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duyệt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web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và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trên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các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thiết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bị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khác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(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điện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thoại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tivi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ipad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…)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6" name="矩形 82">
            <a:extLst>
              <a:ext uri="{FF2B5EF4-FFF2-40B4-BE49-F238E27FC236}">
                <a16:creationId xmlns:a16="http://schemas.microsoft.com/office/drawing/2014/main" id="{2E1C3CCE-136B-43AE-B7C5-48B89C80B75B}"/>
              </a:ext>
            </a:extLst>
          </p:cNvPr>
          <p:cNvSpPr/>
          <p:nvPr/>
        </p:nvSpPr>
        <p:spPr>
          <a:xfrm>
            <a:off x="8520656" y="3277651"/>
            <a:ext cx="3203254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/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Cải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thiện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giao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diện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ứng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dụng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thêm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tính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năng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mới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7" name="矩形 82">
            <a:extLst>
              <a:ext uri="{FF2B5EF4-FFF2-40B4-BE49-F238E27FC236}">
                <a16:creationId xmlns:a16="http://schemas.microsoft.com/office/drawing/2014/main" id="{710404D8-CA74-4E17-89F2-778C774D731C}"/>
              </a:ext>
            </a:extLst>
          </p:cNvPr>
          <p:cNvSpPr/>
          <p:nvPr/>
        </p:nvSpPr>
        <p:spPr>
          <a:xfrm>
            <a:off x="8520656" y="1352939"/>
            <a:ext cx="3339280" cy="101566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Cải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thiện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bổ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sung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thư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viện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SDK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hỗ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trợ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cho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các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ngôn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ngữ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khác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rPr>
              <a:t> (python, ruby,…).</a:t>
            </a:r>
          </a:p>
        </p:txBody>
      </p:sp>
    </p:spTree>
    <p:extLst>
      <p:ext uri="{BB962C8B-B14F-4D97-AF65-F5344CB8AC3E}">
        <p14:creationId xmlns:p14="http://schemas.microsoft.com/office/powerpoint/2010/main" val="78135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3" grpId="0"/>
      <p:bldP spid="54" grpId="0"/>
      <p:bldP spid="55" grpId="0"/>
      <p:bldP spid="56" grpId="0"/>
      <p:bldP spid="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F09F22-96C9-4624-ADA8-6C1995F3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059B3F-9A18-40E4-9F1E-151B2709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Demo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  <p:grpSp>
        <p:nvGrpSpPr>
          <p:cNvPr id="25" name="Google Shape;947;p67">
            <a:extLst>
              <a:ext uri="{FF2B5EF4-FFF2-40B4-BE49-F238E27FC236}">
                <a16:creationId xmlns:a16="http://schemas.microsoft.com/office/drawing/2014/main" id="{81C20984-CBAA-4535-9B43-D256C563CDA0}"/>
              </a:ext>
            </a:extLst>
          </p:cNvPr>
          <p:cNvGrpSpPr/>
          <p:nvPr/>
        </p:nvGrpSpPr>
        <p:grpSpPr>
          <a:xfrm>
            <a:off x="2840531" y="1191213"/>
            <a:ext cx="6510937" cy="5392467"/>
            <a:chOff x="4346475" y="974007"/>
            <a:chExt cx="4196304" cy="3444136"/>
          </a:xfrm>
        </p:grpSpPr>
        <p:sp>
          <p:nvSpPr>
            <p:cNvPr id="26" name="Google Shape;948;p67">
              <a:extLst>
                <a:ext uri="{FF2B5EF4-FFF2-40B4-BE49-F238E27FC236}">
                  <a16:creationId xmlns:a16="http://schemas.microsoft.com/office/drawing/2014/main" id="{07123AA0-75C4-454D-893A-8399DF706D7B}"/>
                </a:ext>
              </a:extLst>
            </p:cNvPr>
            <p:cNvSpPr/>
            <p:nvPr/>
          </p:nvSpPr>
          <p:spPr>
            <a:xfrm>
              <a:off x="6014709" y="3844131"/>
              <a:ext cx="839100" cy="419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0" y="120000"/>
                  </a:lnTo>
                  <a:lnTo>
                    <a:pt x="9286" y="0"/>
                  </a:lnTo>
                  <a:lnTo>
                    <a:pt x="111441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375" tIns="45675" rIns="91375" bIns="456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949;p67">
              <a:extLst>
                <a:ext uri="{FF2B5EF4-FFF2-40B4-BE49-F238E27FC236}">
                  <a16:creationId xmlns:a16="http://schemas.microsoft.com/office/drawing/2014/main" id="{820B1FFB-253B-4969-8ED9-A361C8907B58}"/>
                </a:ext>
              </a:extLst>
            </p:cNvPr>
            <p:cNvSpPr/>
            <p:nvPr/>
          </p:nvSpPr>
          <p:spPr>
            <a:xfrm>
              <a:off x="5947589" y="4418143"/>
              <a:ext cx="125850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823" y="120000"/>
                  </a:moveTo>
                  <a:cubicBezTo>
                    <a:pt x="1865" y="120000"/>
                    <a:pt x="1865" y="120000"/>
                    <a:pt x="1865" y="120000"/>
                  </a:cubicBezTo>
                  <a:cubicBezTo>
                    <a:pt x="777" y="120000"/>
                    <a:pt x="0" y="113750"/>
                    <a:pt x="0" y="105000"/>
                  </a:cubicBezTo>
                  <a:cubicBezTo>
                    <a:pt x="0" y="102500"/>
                    <a:pt x="0" y="100000"/>
                    <a:pt x="310" y="97500"/>
                  </a:cubicBezTo>
                  <a:cubicBezTo>
                    <a:pt x="7461" y="6250"/>
                    <a:pt x="7461" y="6250"/>
                    <a:pt x="7461" y="6250"/>
                  </a:cubicBezTo>
                  <a:cubicBezTo>
                    <a:pt x="7772" y="2500"/>
                    <a:pt x="8393" y="0"/>
                    <a:pt x="9015" y="0"/>
                  </a:cubicBezTo>
                  <a:cubicBezTo>
                    <a:pt x="111139" y="0"/>
                    <a:pt x="111139" y="0"/>
                    <a:pt x="111139" y="0"/>
                  </a:cubicBezTo>
                  <a:cubicBezTo>
                    <a:pt x="111761" y="0"/>
                    <a:pt x="112383" y="2500"/>
                    <a:pt x="112694" y="7500"/>
                  </a:cubicBezTo>
                  <a:cubicBezTo>
                    <a:pt x="119378" y="97500"/>
                    <a:pt x="119378" y="97500"/>
                    <a:pt x="119378" y="97500"/>
                  </a:cubicBezTo>
                  <a:cubicBezTo>
                    <a:pt x="120000" y="105000"/>
                    <a:pt x="119689" y="113750"/>
                    <a:pt x="118756" y="118750"/>
                  </a:cubicBezTo>
                  <a:cubicBezTo>
                    <a:pt x="118445" y="120000"/>
                    <a:pt x="118134" y="120000"/>
                    <a:pt x="117823" y="120000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</p:spPr>
          <p:txBody>
            <a:bodyPr spcFirstLastPara="1" wrap="square" lIns="91375" tIns="45675" rIns="91375" bIns="456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950;p67">
              <a:extLst>
                <a:ext uri="{FF2B5EF4-FFF2-40B4-BE49-F238E27FC236}">
                  <a16:creationId xmlns:a16="http://schemas.microsoft.com/office/drawing/2014/main" id="{6B91A035-890C-439E-B0E8-BF27CF9895F5}"/>
                </a:ext>
              </a:extLst>
            </p:cNvPr>
            <p:cNvSpPr/>
            <p:nvPr/>
          </p:nvSpPr>
          <p:spPr>
            <a:xfrm>
              <a:off x="4346475" y="974007"/>
              <a:ext cx="4194900" cy="255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64" y="0"/>
                  </a:moveTo>
                  <a:cubicBezTo>
                    <a:pt x="2157" y="0"/>
                    <a:pt x="2157" y="0"/>
                    <a:pt x="2157" y="0"/>
                  </a:cubicBezTo>
                  <a:cubicBezTo>
                    <a:pt x="963" y="0"/>
                    <a:pt x="0" y="1618"/>
                    <a:pt x="0" y="3485"/>
                  </a:cubicBezTo>
                  <a:cubicBezTo>
                    <a:pt x="0" y="3485"/>
                    <a:pt x="0" y="118879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18008"/>
                    <a:pt x="119922" y="3485"/>
                    <a:pt x="119922" y="3485"/>
                  </a:cubicBezTo>
                  <a:cubicBezTo>
                    <a:pt x="119922" y="1618"/>
                    <a:pt x="118959" y="0"/>
                    <a:pt x="1177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375" tIns="45675" rIns="91375" bIns="456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951;p67">
              <a:extLst>
                <a:ext uri="{FF2B5EF4-FFF2-40B4-BE49-F238E27FC236}">
                  <a16:creationId xmlns:a16="http://schemas.microsoft.com/office/drawing/2014/main" id="{4DE31F03-5BDB-4C26-B5EA-38930C1A6CA3}"/>
                </a:ext>
              </a:extLst>
            </p:cNvPr>
            <p:cNvSpPr/>
            <p:nvPr/>
          </p:nvSpPr>
          <p:spPr>
            <a:xfrm>
              <a:off x="4347879" y="3533698"/>
              <a:ext cx="4194900" cy="419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957" y="120000"/>
                  </a:moveTo>
                  <a:cubicBezTo>
                    <a:pt x="2157" y="120000"/>
                    <a:pt x="2157" y="120000"/>
                    <a:pt x="2157" y="120000"/>
                  </a:cubicBezTo>
                  <a:cubicBezTo>
                    <a:pt x="963" y="120000"/>
                    <a:pt x="0" y="107804"/>
                    <a:pt x="0" y="92682"/>
                  </a:cubicBezTo>
                  <a:cubicBezTo>
                    <a:pt x="0" y="92682"/>
                    <a:pt x="0" y="2926"/>
                    <a:pt x="0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1463"/>
                    <a:pt x="120000" y="92682"/>
                    <a:pt x="120000" y="92682"/>
                  </a:cubicBezTo>
                  <a:cubicBezTo>
                    <a:pt x="120000" y="107804"/>
                    <a:pt x="119152" y="120000"/>
                    <a:pt x="117957" y="12000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375" tIns="45675" rIns="91375" bIns="456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952;p67">
              <a:extLst>
                <a:ext uri="{FF2B5EF4-FFF2-40B4-BE49-F238E27FC236}">
                  <a16:creationId xmlns:a16="http://schemas.microsoft.com/office/drawing/2014/main" id="{E66EC3B4-C886-4005-9BBE-11E677D60650}"/>
                </a:ext>
              </a:extLst>
            </p:cNvPr>
            <p:cNvSpPr/>
            <p:nvPr/>
          </p:nvSpPr>
          <p:spPr>
            <a:xfrm>
              <a:off x="6410441" y="3711977"/>
              <a:ext cx="0" cy="0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</p:spPr>
          <p:txBody>
            <a:bodyPr spcFirstLastPara="1" wrap="square" lIns="91375" tIns="45675" rIns="91375" bIns="456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953;p67">
              <a:extLst>
                <a:ext uri="{FF2B5EF4-FFF2-40B4-BE49-F238E27FC236}">
                  <a16:creationId xmlns:a16="http://schemas.microsoft.com/office/drawing/2014/main" id="{DC99D07A-2C50-4120-944D-F8DD5FA42F42}"/>
                </a:ext>
              </a:extLst>
            </p:cNvPr>
            <p:cNvSpPr/>
            <p:nvPr/>
          </p:nvSpPr>
          <p:spPr>
            <a:xfrm>
              <a:off x="6449595" y="1059312"/>
              <a:ext cx="0" cy="0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</p:spPr>
          <p:txBody>
            <a:bodyPr spcFirstLastPara="1" wrap="square" lIns="91375" tIns="45675" rIns="91375" bIns="456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954;p67">
              <a:extLst>
                <a:ext uri="{FF2B5EF4-FFF2-40B4-BE49-F238E27FC236}">
                  <a16:creationId xmlns:a16="http://schemas.microsoft.com/office/drawing/2014/main" id="{71717B9A-51F1-4D65-9DCF-75D79554229D}"/>
                </a:ext>
              </a:extLst>
            </p:cNvPr>
            <p:cNvSpPr/>
            <p:nvPr/>
          </p:nvSpPr>
          <p:spPr>
            <a:xfrm>
              <a:off x="4462057" y="1097605"/>
              <a:ext cx="3944400" cy="231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64" y="0"/>
                  </a:moveTo>
                  <a:cubicBezTo>
                    <a:pt x="2157" y="0"/>
                    <a:pt x="2157" y="0"/>
                    <a:pt x="2157" y="0"/>
                  </a:cubicBezTo>
                  <a:cubicBezTo>
                    <a:pt x="963" y="0"/>
                    <a:pt x="0" y="1618"/>
                    <a:pt x="0" y="3485"/>
                  </a:cubicBezTo>
                  <a:cubicBezTo>
                    <a:pt x="0" y="3485"/>
                    <a:pt x="0" y="118879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18008"/>
                    <a:pt x="119922" y="3485"/>
                    <a:pt x="119922" y="3485"/>
                  </a:cubicBezTo>
                  <a:cubicBezTo>
                    <a:pt x="119922" y="1618"/>
                    <a:pt x="118959" y="0"/>
                    <a:pt x="117764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3" name="Google Shape;955;p67" descr="Outline-Browsers-Presentation.png">
              <a:extLst>
                <a:ext uri="{FF2B5EF4-FFF2-40B4-BE49-F238E27FC236}">
                  <a16:creationId xmlns:a16="http://schemas.microsoft.com/office/drawing/2014/main" id="{98630EB7-16AA-49B4-9DDA-8B14890F0EB9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475425" y="1228925"/>
              <a:ext cx="3917650" cy="2135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956;p67">
              <a:extLst>
                <a:ext uri="{FF2B5EF4-FFF2-40B4-BE49-F238E27FC236}">
                  <a16:creationId xmlns:a16="http://schemas.microsoft.com/office/drawing/2014/main" id="{75DBC024-F430-4F44-B33A-6CC80ED6B147}"/>
                </a:ext>
              </a:extLst>
            </p:cNvPr>
            <p:cNvSpPr txBox="1"/>
            <p:nvPr/>
          </p:nvSpPr>
          <p:spPr>
            <a:xfrm>
              <a:off x="5233675" y="1784025"/>
              <a:ext cx="2412300" cy="102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 dirty="0">
                  <a:solidFill>
                    <a:srgbClr val="FFFFFF"/>
                  </a:solidFill>
                  <a:ea typeface="Open Sans"/>
                  <a:cs typeface="Open Sans"/>
                  <a:sym typeface="Open Sans"/>
                </a:rPr>
                <a:t>Viet Speech</a:t>
              </a:r>
              <a:endParaRPr sz="4000" b="1" dirty="0">
                <a:solidFill>
                  <a:srgbClr val="FFFFFF"/>
                </a:solidFill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84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7A393F-9284-4089-87B5-14A11A16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Google Shape;890;p52">
            <a:extLst>
              <a:ext uri="{FF2B5EF4-FFF2-40B4-BE49-F238E27FC236}">
                <a16:creationId xmlns:a16="http://schemas.microsoft.com/office/drawing/2014/main" id="{55EF66DF-C081-4A26-8F4F-D0AD649AEFFC}"/>
              </a:ext>
            </a:extLst>
          </p:cNvPr>
          <p:cNvSpPr/>
          <p:nvPr/>
        </p:nvSpPr>
        <p:spPr>
          <a:xfrm>
            <a:off x="4492677" y="1191261"/>
            <a:ext cx="3136421" cy="3066172"/>
          </a:xfrm>
          <a:prstGeom prst="ellipse">
            <a:avLst/>
          </a:prstGeom>
          <a:noFill/>
          <a:ln w="5715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891;p52">
            <a:extLst>
              <a:ext uri="{FF2B5EF4-FFF2-40B4-BE49-F238E27FC236}">
                <a16:creationId xmlns:a16="http://schemas.microsoft.com/office/drawing/2014/main" id="{BA168885-E8C2-450B-8120-855B034EB05A}"/>
              </a:ext>
            </a:extLst>
          </p:cNvPr>
          <p:cNvSpPr txBox="1"/>
          <p:nvPr/>
        </p:nvSpPr>
        <p:spPr>
          <a:xfrm>
            <a:off x="2568712" y="5016639"/>
            <a:ext cx="705457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err="1">
                <a:solidFill>
                  <a:srgbClr val="10239E"/>
                </a:solidFill>
                <a:ea typeface="Trebuchet MS"/>
                <a:cs typeface="Trebuchet MS"/>
                <a:sym typeface="Trebuchet MS"/>
              </a:rPr>
              <a:t>Chân</a:t>
            </a:r>
            <a:r>
              <a:rPr lang="en-GB" sz="4000" dirty="0">
                <a:solidFill>
                  <a:srgbClr val="10239E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n-GB" sz="4000" dirty="0" err="1">
                <a:solidFill>
                  <a:srgbClr val="10239E"/>
                </a:solidFill>
                <a:ea typeface="Trebuchet MS"/>
                <a:cs typeface="Trebuchet MS"/>
                <a:sym typeface="Trebuchet MS"/>
              </a:rPr>
              <a:t>thành</a:t>
            </a:r>
            <a:r>
              <a:rPr lang="en-GB" sz="4000" dirty="0">
                <a:solidFill>
                  <a:srgbClr val="10239E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n-GB" sz="4000" dirty="0" err="1">
                <a:solidFill>
                  <a:srgbClr val="10239E"/>
                </a:solidFill>
                <a:ea typeface="Trebuchet MS"/>
                <a:cs typeface="Trebuchet MS"/>
                <a:sym typeface="Trebuchet MS"/>
              </a:rPr>
              <a:t>cảm</a:t>
            </a:r>
            <a:r>
              <a:rPr lang="en-GB" sz="4000" dirty="0">
                <a:solidFill>
                  <a:srgbClr val="10239E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n-GB" sz="4000" dirty="0" err="1">
                <a:solidFill>
                  <a:srgbClr val="10239E"/>
                </a:solidFill>
                <a:ea typeface="Trebuchet MS"/>
                <a:cs typeface="Trebuchet MS"/>
                <a:sym typeface="Trebuchet MS"/>
              </a:rPr>
              <a:t>ơn</a:t>
            </a:r>
            <a:r>
              <a:rPr lang="en-GB" sz="4000" dirty="0">
                <a:solidFill>
                  <a:srgbClr val="10239E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n-GB" sz="4000" dirty="0" err="1">
                <a:solidFill>
                  <a:srgbClr val="10239E"/>
                </a:solidFill>
                <a:ea typeface="Trebuchet MS"/>
                <a:cs typeface="Trebuchet MS"/>
                <a:sym typeface="Trebuchet MS"/>
              </a:rPr>
              <a:t>quý</a:t>
            </a:r>
            <a:r>
              <a:rPr lang="en-GB" sz="4000" dirty="0">
                <a:solidFill>
                  <a:srgbClr val="10239E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n-GB" sz="4000" dirty="0" err="1">
                <a:solidFill>
                  <a:srgbClr val="10239E"/>
                </a:solidFill>
                <a:ea typeface="Trebuchet MS"/>
                <a:cs typeface="Trebuchet MS"/>
                <a:sym typeface="Trebuchet MS"/>
              </a:rPr>
              <a:t>thầy</a:t>
            </a:r>
            <a:r>
              <a:rPr lang="en-GB" sz="4000" dirty="0">
                <a:solidFill>
                  <a:srgbClr val="10239E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n-GB" sz="4000" dirty="0" err="1">
                <a:solidFill>
                  <a:srgbClr val="10239E"/>
                </a:solidFill>
                <a:ea typeface="Trebuchet MS"/>
                <a:cs typeface="Trebuchet MS"/>
                <a:sym typeface="Trebuchet MS"/>
              </a:rPr>
              <a:t>cô</a:t>
            </a:r>
            <a:r>
              <a:rPr lang="en-GB" sz="4000" dirty="0">
                <a:solidFill>
                  <a:srgbClr val="10239E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n-GB" sz="4000" dirty="0" err="1">
                <a:solidFill>
                  <a:srgbClr val="10239E"/>
                </a:solidFill>
                <a:ea typeface="Trebuchet MS"/>
                <a:cs typeface="Trebuchet MS"/>
                <a:sym typeface="Trebuchet MS"/>
              </a:rPr>
              <a:t>đã</a:t>
            </a:r>
            <a:r>
              <a:rPr lang="en-GB" sz="4000" dirty="0">
                <a:solidFill>
                  <a:srgbClr val="10239E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n-GB" sz="4000" dirty="0" err="1">
                <a:solidFill>
                  <a:srgbClr val="10239E"/>
                </a:solidFill>
                <a:ea typeface="Trebuchet MS"/>
                <a:cs typeface="Trebuchet MS"/>
                <a:sym typeface="Trebuchet MS"/>
              </a:rPr>
              <a:t>lắng</a:t>
            </a:r>
            <a:r>
              <a:rPr lang="en-GB" sz="4000" dirty="0">
                <a:solidFill>
                  <a:srgbClr val="10239E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n-GB" sz="4000" dirty="0" err="1">
                <a:solidFill>
                  <a:srgbClr val="10239E"/>
                </a:solidFill>
                <a:ea typeface="Trebuchet MS"/>
                <a:cs typeface="Trebuchet MS"/>
                <a:sym typeface="Trebuchet MS"/>
              </a:rPr>
              <a:t>nghe</a:t>
            </a:r>
            <a:endParaRPr sz="4000" dirty="0">
              <a:solidFill>
                <a:srgbClr val="10239E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892;p52">
            <a:extLst>
              <a:ext uri="{FF2B5EF4-FFF2-40B4-BE49-F238E27FC236}">
                <a16:creationId xmlns:a16="http://schemas.microsoft.com/office/drawing/2014/main" id="{AF9A6A5D-9C7E-4263-8E83-B55E26822897}"/>
              </a:ext>
            </a:extLst>
          </p:cNvPr>
          <p:cNvSpPr/>
          <p:nvPr/>
        </p:nvSpPr>
        <p:spPr>
          <a:xfrm>
            <a:off x="5061900" y="2005063"/>
            <a:ext cx="2068200" cy="14385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8851" y="106586"/>
                </a:moveTo>
                <a:lnTo>
                  <a:pt x="48263" y="106624"/>
                </a:lnTo>
                <a:lnTo>
                  <a:pt x="47703" y="106889"/>
                </a:lnTo>
                <a:lnTo>
                  <a:pt x="47170" y="107267"/>
                </a:lnTo>
                <a:lnTo>
                  <a:pt x="46694" y="107758"/>
                </a:lnTo>
                <a:lnTo>
                  <a:pt x="46246" y="108551"/>
                </a:lnTo>
                <a:lnTo>
                  <a:pt x="45966" y="109382"/>
                </a:lnTo>
                <a:lnTo>
                  <a:pt x="45826" y="110251"/>
                </a:lnTo>
                <a:lnTo>
                  <a:pt x="45826" y="111158"/>
                </a:lnTo>
                <a:lnTo>
                  <a:pt x="45966" y="112027"/>
                </a:lnTo>
                <a:lnTo>
                  <a:pt x="46246" y="112858"/>
                </a:lnTo>
                <a:lnTo>
                  <a:pt x="46694" y="113614"/>
                </a:lnTo>
                <a:lnTo>
                  <a:pt x="47170" y="114143"/>
                </a:lnTo>
                <a:lnTo>
                  <a:pt x="47675" y="114559"/>
                </a:lnTo>
                <a:lnTo>
                  <a:pt x="48263" y="114748"/>
                </a:lnTo>
                <a:lnTo>
                  <a:pt x="48851" y="114823"/>
                </a:lnTo>
                <a:lnTo>
                  <a:pt x="49467" y="114748"/>
                </a:lnTo>
                <a:lnTo>
                  <a:pt x="50000" y="114559"/>
                </a:lnTo>
                <a:lnTo>
                  <a:pt x="50560" y="114143"/>
                </a:lnTo>
                <a:lnTo>
                  <a:pt x="51036" y="113614"/>
                </a:lnTo>
                <a:lnTo>
                  <a:pt x="51456" y="112858"/>
                </a:lnTo>
                <a:lnTo>
                  <a:pt x="51764" y="112027"/>
                </a:lnTo>
                <a:lnTo>
                  <a:pt x="51904" y="111158"/>
                </a:lnTo>
                <a:lnTo>
                  <a:pt x="51904" y="110251"/>
                </a:lnTo>
                <a:lnTo>
                  <a:pt x="51764" y="109382"/>
                </a:lnTo>
                <a:lnTo>
                  <a:pt x="51456" y="108551"/>
                </a:lnTo>
                <a:lnTo>
                  <a:pt x="51036" y="107758"/>
                </a:lnTo>
                <a:lnTo>
                  <a:pt x="50560" y="107267"/>
                </a:lnTo>
                <a:lnTo>
                  <a:pt x="50000" y="106889"/>
                </a:lnTo>
                <a:lnTo>
                  <a:pt x="49411" y="106624"/>
                </a:lnTo>
                <a:lnTo>
                  <a:pt x="48851" y="106586"/>
                </a:lnTo>
                <a:close/>
                <a:moveTo>
                  <a:pt x="41820" y="97027"/>
                </a:moveTo>
                <a:lnTo>
                  <a:pt x="41232" y="97141"/>
                </a:lnTo>
                <a:lnTo>
                  <a:pt x="40644" y="97367"/>
                </a:lnTo>
                <a:lnTo>
                  <a:pt x="40140" y="97745"/>
                </a:lnTo>
                <a:lnTo>
                  <a:pt x="39607" y="98274"/>
                </a:lnTo>
                <a:lnTo>
                  <a:pt x="39187" y="98992"/>
                </a:lnTo>
                <a:lnTo>
                  <a:pt x="38879" y="99861"/>
                </a:lnTo>
                <a:lnTo>
                  <a:pt x="38739" y="100730"/>
                </a:lnTo>
                <a:lnTo>
                  <a:pt x="38739" y="101675"/>
                </a:lnTo>
                <a:lnTo>
                  <a:pt x="38879" y="102544"/>
                </a:lnTo>
                <a:lnTo>
                  <a:pt x="39187" y="103375"/>
                </a:lnTo>
                <a:lnTo>
                  <a:pt x="39607" y="104130"/>
                </a:lnTo>
                <a:lnTo>
                  <a:pt x="40084" y="104659"/>
                </a:lnTo>
                <a:lnTo>
                  <a:pt x="40644" y="105000"/>
                </a:lnTo>
                <a:lnTo>
                  <a:pt x="41176" y="105264"/>
                </a:lnTo>
                <a:lnTo>
                  <a:pt x="41820" y="105340"/>
                </a:lnTo>
                <a:lnTo>
                  <a:pt x="42380" y="105264"/>
                </a:lnTo>
                <a:lnTo>
                  <a:pt x="42969" y="105000"/>
                </a:lnTo>
                <a:lnTo>
                  <a:pt x="43473" y="104659"/>
                </a:lnTo>
                <a:lnTo>
                  <a:pt x="43949" y="104130"/>
                </a:lnTo>
                <a:lnTo>
                  <a:pt x="44397" y="103375"/>
                </a:lnTo>
                <a:lnTo>
                  <a:pt x="44677" y="102544"/>
                </a:lnTo>
                <a:lnTo>
                  <a:pt x="44845" y="101675"/>
                </a:lnTo>
                <a:lnTo>
                  <a:pt x="44845" y="100730"/>
                </a:lnTo>
                <a:lnTo>
                  <a:pt x="44677" y="99861"/>
                </a:lnTo>
                <a:lnTo>
                  <a:pt x="44397" y="98992"/>
                </a:lnTo>
                <a:lnTo>
                  <a:pt x="43949" y="98274"/>
                </a:lnTo>
                <a:lnTo>
                  <a:pt x="43473" y="97745"/>
                </a:lnTo>
                <a:lnTo>
                  <a:pt x="42969" y="97367"/>
                </a:lnTo>
                <a:lnTo>
                  <a:pt x="42380" y="97141"/>
                </a:lnTo>
                <a:lnTo>
                  <a:pt x="41820" y="97027"/>
                </a:lnTo>
                <a:close/>
                <a:moveTo>
                  <a:pt x="34565" y="87317"/>
                </a:moveTo>
                <a:lnTo>
                  <a:pt x="33977" y="87392"/>
                </a:lnTo>
                <a:lnTo>
                  <a:pt x="33417" y="87619"/>
                </a:lnTo>
                <a:lnTo>
                  <a:pt x="32885" y="87997"/>
                </a:lnTo>
                <a:lnTo>
                  <a:pt x="32408" y="88526"/>
                </a:lnTo>
                <a:lnTo>
                  <a:pt x="32016" y="89130"/>
                </a:lnTo>
                <a:lnTo>
                  <a:pt x="31736" y="89848"/>
                </a:lnTo>
                <a:lnTo>
                  <a:pt x="31568" y="90642"/>
                </a:lnTo>
                <a:lnTo>
                  <a:pt x="31484" y="91435"/>
                </a:lnTo>
                <a:lnTo>
                  <a:pt x="31568" y="92267"/>
                </a:lnTo>
                <a:lnTo>
                  <a:pt x="31736" y="93022"/>
                </a:lnTo>
                <a:lnTo>
                  <a:pt x="32016" y="93740"/>
                </a:lnTo>
                <a:lnTo>
                  <a:pt x="32408" y="94382"/>
                </a:lnTo>
                <a:lnTo>
                  <a:pt x="32941" y="94987"/>
                </a:lnTo>
                <a:lnTo>
                  <a:pt x="33585" y="95365"/>
                </a:lnTo>
                <a:lnTo>
                  <a:pt x="34229" y="95554"/>
                </a:lnTo>
                <a:lnTo>
                  <a:pt x="34929" y="95554"/>
                </a:lnTo>
                <a:lnTo>
                  <a:pt x="35574" y="95365"/>
                </a:lnTo>
                <a:lnTo>
                  <a:pt x="36190" y="94987"/>
                </a:lnTo>
                <a:lnTo>
                  <a:pt x="36750" y="94382"/>
                </a:lnTo>
                <a:lnTo>
                  <a:pt x="37170" y="93589"/>
                </a:lnTo>
                <a:lnTo>
                  <a:pt x="37478" y="92758"/>
                </a:lnTo>
                <a:lnTo>
                  <a:pt x="37619" y="91889"/>
                </a:lnTo>
                <a:lnTo>
                  <a:pt x="37619" y="90982"/>
                </a:lnTo>
                <a:lnTo>
                  <a:pt x="37478" y="90113"/>
                </a:lnTo>
                <a:lnTo>
                  <a:pt x="37170" y="89282"/>
                </a:lnTo>
                <a:lnTo>
                  <a:pt x="36750" y="88526"/>
                </a:lnTo>
                <a:lnTo>
                  <a:pt x="36274" y="87997"/>
                </a:lnTo>
                <a:lnTo>
                  <a:pt x="35714" y="87619"/>
                </a:lnTo>
                <a:lnTo>
                  <a:pt x="35126" y="87392"/>
                </a:lnTo>
                <a:lnTo>
                  <a:pt x="34565" y="87317"/>
                </a:lnTo>
                <a:close/>
                <a:moveTo>
                  <a:pt x="85686" y="26297"/>
                </a:moveTo>
                <a:lnTo>
                  <a:pt x="83025" y="29924"/>
                </a:lnTo>
                <a:lnTo>
                  <a:pt x="82016" y="31133"/>
                </a:lnTo>
                <a:lnTo>
                  <a:pt x="80924" y="32040"/>
                </a:lnTo>
                <a:lnTo>
                  <a:pt x="79719" y="32833"/>
                </a:lnTo>
                <a:lnTo>
                  <a:pt x="78459" y="33324"/>
                </a:lnTo>
                <a:lnTo>
                  <a:pt x="77198" y="33664"/>
                </a:lnTo>
                <a:lnTo>
                  <a:pt x="75882" y="33702"/>
                </a:lnTo>
                <a:lnTo>
                  <a:pt x="74565" y="33589"/>
                </a:lnTo>
                <a:lnTo>
                  <a:pt x="73305" y="33173"/>
                </a:lnTo>
                <a:lnTo>
                  <a:pt x="72016" y="32531"/>
                </a:lnTo>
                <a:lnTo>
                  <a:pt x="70784" y="31889"/>
                </a:lnTo>
                <a:lnTo>
                  <a:pt x="69467" y="31397"/>
                </a:lnTo>
                <a:lnTo>
                  <a:pt x="68123" y="31133"/>
                </a:lnTo>
                <a:lnTo>
                  <a:pt x="66778" y="31020"/>
                </a:lnTo>
                <a:lnTo>
                  <a:pt x="65378" y="31133"/>
                </a:lnTo>
                <a:lnTo>
                  <a:pt x="64005" y="31473"/>
                </a:lnTo>
                <a:lnTo>
                  <a:pt x="62661" y="31964"/>
                </a:lnTo>
                <a:lnTo>
                  <a:pt x="61344" y="32644"/>
                </a:lnTo>
                <a:lnTo>
                  <a:pt x="60112" y="33589"/>
                </a:lnTo>
                <a:lnTo>
                  <a:pt x="58907" y="34722"/>
                </a:lnTo>
                <a:lnTo>
                  <a:pt x="57815" y="36045"/>
                </a:lnTo>
                <a:lnTo>
                  <a:pt x="45154" y="53085"/>
                </a:lnTo>
                <a:lnTo>
                  <a:pt x="44677" y="53879"/>
                </a:lnTo>
                <a:lnTo>
                  <a:pt x="44313" y="54748"/>
                </a:lnTo>
                <a:lnTo>
                  <a:pt x="44117" y="55730"/>
                </a:lnTo>
                <a:lnTo>
                  <a:pt x="44033" y="56712"/>
                </a:lnTo>
                <a:lnTo>
                  <a:pt x="44117" y="57770"/>
                </a:lnTo>
                <a:lnTo>
                  <a:pt x="44313" y="58753"/>
                </a:lnTo>
                <a:lnTo>
                  <a:pt x="44677" y="59622"/>
                </a:lnTo>
                <a:lnTo>
                  <a:pt x="45154" y="60415"/>
                </a:lnTo>
                <a:lnTo>
                  <a:pt x="45770" y="61095"/>
                </a:lnTo>
                <a:lnTo>
                  <a:pt x="46442" y="61549"/>
                </a:lnTo>
                <a:lnTo>
                  <a:pt x="47170" y="61851"/>
                </a:lnTo>
                <a:lnTo>
                  <a:pt x="47899" y="61926"/>
                </a:lnTo>
                <a:lnTo>
                  <a:pt x="48627" y="61851"/>
                </a:lnTo>
                <a:lnTo>
                  <a:pt x="49355" y="61549"/>
                </a:lnTo>
                <a:lnTo>
                  <a:pt x="50000" y="61095"/>
                </a:lnTo>
                <a:lnTo>
                  <a:pt x="50616" y="60415"/>
                </a:lnTo>
                <a:lnTo>
                  <a:pt x="57955" y="50591"/>
                </a:lnTo>
                <a:lnTo>
                  <a:pt x="57955" y="50516"/>
                </a:lnTo>
                <a:lnTo>
                  <a:pt x="57955" y="50516"/>
                </a:lnTo>
                <a:lnTo>
                  <a:pt x="61120" y="46246"/>
                </a:lnTo>
                <a:lnTo>
                  <a:pt x="61512" y="45869"/>
                </a:lnTo>
                <a:lnTo>
                  <a:pt x="61988" y="45566"/>
                </a:lnTo>
                <a:lnTo>
                  <a:pt x="62464" y="45528"/>
                </a:lnTo>
                <a:lnTo>
                  <a:pt x="62969" y="45566"/>
                </a:lnTo>
                <a:lnTo>
                  <a:pt x="63417" y="45869"/>
                </a:lnTo>
                <a:lnTo>
                  <a:pt x="63809" y="46246"/>
                </a:lnTo>
                <a:lnTo>
                  <a:pt x="64173" y="46926"/>
                </a:lnTo>
                <a:lnTo>
                  <a:pt x="64369" y="47682"/>
                </a:lnTo>
                <a:lnTo>
                  <a:pt x="64369" y="48476"/>
                </a:lnTo>
                <a:lnTo>
                  <a:pt x="64173" y="49269"/>
                </a:lnTo>
                <a:lnTo>
                  <a:pt x="63809" y="49911"/>
                </a:lnTo>
                <a:lnTo>
                  <a:pt x="61988" y="52405"/>
                </a:lnTo>
                <a:lnTo>
                  <a:pt x="63641" y="54559"/>
                </a:lnTo>
                <a:lnTo>
                  <a:pt x="63641" y="54559"/>
                </a:lnTo>
                <a:lnTo>
                  <a:pt x="63669" y="54672"/>
                </a:lnTo>
                <a:lnTo>
                  <a:pt x="63669" y="54672"/>
                </a:lnTo>
                <a:lnTo>
                  <a:pt x="63753" y="54748"/>
                </a:lnTo>
                <a:lnTo>
                  <a:pt x="63781" y="54748"/>
                </a:lnTo>
                <a:lnTo>
                  <a:pt x="63977" y="55050"/>
                </a:lnTo>
                <a:lnTo>
                  <a:pt x="64341" y="55465"/>
                </a:lnTo>
                <a:lnTo>
                  <a:pt x="64761" y="55957"/>
                </a:lnTo>
                <a:lnTo>
                  <a:pt x="65322" y="56599"/>
                </a:lnTo>
                <a:lnTo>
                  <a:pt x="65966" y="57204"/>
                </a:lnTo>
                <a:lnTo>
                  <a:pt x="66694" y="57921"/>
                </a:lnTo>
                <a:lnTo>
                  <a:pt x="67507" y="58602"/>
                </a:lnTo>
                <a:lnTo>
                  <a:pt x="68375" y="59282"/>
                </a:lnTo>
                <a:lnTo>
                  <a:pt x="69299" y="59886"/>
                </a:lnTo>
                <a:lnTo>
                  <a:pt x="70280" y="60377"/>
                </a:lnTo>
                <a:lnTo>
                  <a:pt x="71260" y="60755"/>
                </a:lnTo>
                <a:lnTo>
                  <a:pt x="72268" y="60944"/>
                </a:lnTo>
                <a:lnTo>
                  <a:pt x="73305" y="61020"/>
                </a:lnTo>
                <a:lnTo>
                  <a:pt x="74285" y="60869"/>
                </a:lnTo>
                <a:lnTo>
                  <a:pt x="75294" y="60415"/>
                </a:lnTo>
                <a:lnTo>
                  <a:pt x="75770" y="60264"/>
                </a:lnTo>
                <a:lnTo>
                  <a:pt x="76274" y="60264"/>
                </a:lnTo>
                <a:lnTo>
                  <a:pt x="76750" y="60415"/>
                </a:lnTo>
                <a:lnTo>
                  <a:pt x="77198" y="60755"/>
                </a:lnTo>
                <a:lnTo>
                  <a:pt x="77535" y="61246"/>
                </a:lnTo>
                <a:lnTo>
                  <a:pt x="77787" y="61851"/>
                </a:lnTo>
                <a:lnTo>
                  <a:pt x="77927" y="62531"/>
                </a:lnTo>
                <a:lnTo>
                  <a:pt x="77927" y="63173"/>
                </a:lnTo>
                <a:lnTo>
                  <a:pt x="77787" y="63816"/>
                </a:lnTo>
                <a:lnTo>
                  <a:pt x="77535" y="64382"/>
                </a:lnTo>
                <a:lnTo>
                  <a:pt x="77198" y="64874"/>
                </a:lnTo>
                <a:lnTo>
                  <a:pt x="76750" y="65251"/>
                </a:lnTo>
                <a:lnTo>
                  <a:pt x="75490" y="65780"/>
                </a:lnTo>
                <a:lnTo>
                  <a:pt x="74229" y="66120"/>
                </a:lnTo>
                <a:lnTo>
                  <a:pt x="72997" y="66234"/>
                </a:lnTo>
                <a:lnTo>
                  <a:pt x="72212" y="66158"/>
                </a:lnTo>
                <a:lnTo>
                  <a:pt x="84341" y="82481"/>
                </a:lnTo>
                <a:lnTo>
                  <a:pt x="85798" y="80516"/>
                </a:lnTo>
                <a:lnTo>
                  <a:pt x="87366" y="78211"/>
                </a:lnTo>
                <a:lnTo>
                  <a:pt x="88795" y="75755"/>
                </a:lnTo>
                <a:lnTo>
                  <a:pt x="89971" y="73186"/>
                </a:lnTo>
                <a:lnTo>
                  <a:pt x="91036" y="70428"/>
                </a:lnTo>
                <a:lnTo>
                  <a:pt x="91904" y="67632"/>
                </a:lnTo>
                <a:lnTo>
                  <a:pt x="92605" y="64685"/>
                </a:lnTo>
                <a:lnTo>
                  <a:pt x="93109" y="61662"/>
                </a:lnTo>
                <a:lnTo>
                  <a:pt x="93361" y="60226"/>
                </a:lnTo>
                <a:lnTo>
                  <a:pt x="93781" y="58828"/>
                </a:lnTo>
                <a:lnTo>
                  <a:pt x="94285" y="57581"/>
                </a:lnTo>
                <a:lnTo>
                  <a:pt x="94901" y="56335"/>
                </a:lnTo>
                <a:lnTo>
                  <a:pt x="95630" y="55201"/>
                </a:lnTo>
                <a:lnTo>
                  <a:pt x="101344" y="47493"/>
                </a:lnTo>
                <a:lnTo>
                  <a:pt x="85686" y="26297"/>
                </a:lnTo>
                <a:close/>
                <a:moveTo>
                  <a:pt x="37507" y="24521"/>
                </a:moveTo>
                <a:lnTo>
                  <a:pt x="18291" y="50440"/>
                </a:lnTo>
                <a:lnTo>
                  <a:pt x="21652" y="55012"/>
                </a:lnTo>
                <a:lnTo>
                  <a:pt x="22464" y="56183"/>
                </a:lnTo>
                <a:lnTo>
                  <a:pt x="23109" y="57506"/>
                </a:lnTo>
                <a:lnTo>
                  <a:pt x="23669" y="58904"/>
                </a:lnTo>
                <a:lnTo>
                  <a:pt x="24061" y="60377"/>
                </a:lnTo>
                <a:lnTo>
                  <a:pt x="24341" y="61889"/>
                </a:lnTo>
                <a:lnTo>
                  <a:pt x="24873" y="64874"/>
                </a:lnTo>
                <a:lnTo>
                  <a:pt x="25546" y="67783"/>
                </a:lnTo>
                <a:lnTo>
                  <a:pt x="26442" y="70579"/>
                </a:lnTo>
                <a:lnTo>
                  <a:pt x="27478" y="73299"/>
                </a:lnTo>
                <a:lnTo>
                  <a:pt x="28711" y="75869"/>
                </a:lnTo>
                <a:lnTo>
                  <a:pt x="30112" y="78249"/>
                </a:lnTo>
                <a:lnTo>
                  <a:pt x="31652" y="80516"/>
                </a:lnTo>
                <a:lnTo>
                  <a:pt x="33025" y="82405"/>
                </a:lnTo>
                <a:lnTo>
                  <a:pt x="33977" y="82178"/>
                </a:lnTo>
                <a:lnTo>
                  <a:pt x="34957" y="82141"/>
                </a:lnTo>
                <a:lnTo>
                  <a:pt x="35938" y="82329"/>
                </a:lnTo>
                <a:lnTo>
                  <a:pt x="36890" y="82670"/>
                </a:lnTo>
                <a:lnTo>
                  <a:pt x="37787" y="83236"/>
                </a:lnTo>
                <a:lnTo>
                  <a:pt x="38683" y="83954"/>
                </a:lnTo>
                <a:lnTo>
                  <a:pt x="39439" y="84861"/>
                </a:lnTo>
                <a:lnTo>
                  <a:pt x="40084" y="85881"/>
                </a:lnTo>
                <a:lnTo>
                  <a:pt x="40644" y="86977"/>
                </a:lnTo>
                <a:lnTo>
                  <a:pt x="41036" y="88148"/>
                </a:lnTo>
                <a:lnTo>
                  <a:pt x="41288" y="89357"/>
                </a:lnTo>
                <a:lnTo>
                  <a:pt x="41456" y="90642"/>
                </a:lnTo>
                <a:lnTo>
                  <a:pt x="41456" y="91889"/>
                </a:lnTo>
                <a:lnTo>
                  <a:pt x="41820" y="91889"/>
                </a:lnTo>
                <a:lnTo>
                  <a:pt x="42913" y="92040"/>
                </a:lnTo>
                <a:lnTo>
                  <a:pt x="43949" y="92304"/>
                </a:lnTo>
                <a:lnTo>
                  <a:pt x="44929" y="92909"/>
                </a:lnTo>
                <a:lnTo>
                  <a:pt x="45854" y="93664"/>
                </a:lnTo>
                <a:lnTo>
                  <a:pt x="46694" y="94647"/>
                </a:lnTo>
                <a:lnTo>
                  <a:pt x="47422" y="95818"/>
                </a:lnTo>
                <a:lnTo>
                  <a:pt x="48011" y="97103"/>
                </a:lnTo>
                <a:lnTo>
                  <a:pt x="48403" y="98501"/>
                </a:lnTo>
                <a:lnTo>
                  <a:pt x="48627" y="99937"/>
                </a:lnTo>
                <a:lnTo>
                  <a:pt x="48683" y="101410"/>
                </a:lnTo>
                <a:lnTo>
                  <a:pt x="48851" y="101410"/>
                </a:lnTo>
                <a:lnTo>
                  <a:pt x="49943" y="101523"/>
                </a:lnTo>
                <a:lnTo>
                  <a:pt x="50980" y="101863"/>
                </a:lnTo>
                <a:lnTo>
                  <a:pt x="51988" y="102392"/>
                </a:lnTo>
                <a:lnTo>
                  <a:pt x="52885" y="103186"/>
                </a:lnTo>
                <a:lnTo>
                  <a:pt x="53725" y="104130"/>
                </a:lnTo>
                <a:lnTo>
                  <a:pt x="54453" y="105264"/>
                </a:lnTo>
                <a:lnTo>
                  <a:pt x="55014" y="106511"/>
                </a:lnTo>
                <a:lnTo>
                  <a:pt x="55406" y="107871"/>
                </a:lnTo>
                <a:lnTo>
                  <a:pt x="55658" y="109231"/>
                </a:lnTo>
                <a:lnTo>
                  <a:pt x="55742" y="110667"/>
                </a:lnTo>
                <a:lnTo>
                  <a:pt x="55658" y="112103"/>
                </a:lnTo>
                <a:lnTo>
                  <a:pt x="55910" y="112141"/>
                </a:lnTo>
                <a:lnTo>
                  <a:pt x="56162" y="112141"/>
                </a:lnTo>
                <a:lnTo>
                  <a:pt x="56862" y="112027"/>
                </a:lnTo>
                <a:lnTo>
                  <a:pt x="57478" y="111687"/>
                </a:lnTo>
                <a:lnTo>
                  <a:pt x="58011" y="111083"/>
                </a:lnTo>
                <a:lnTo>
                  <a:pt x="58431" y="110365"/>
                </a:lnTo>
                <a:lnTo>
                  <a:pt x="58683" y="109534"/>
                </a:lnTo>
                <a:lnTo>
                  <a:pt x="58795" y="108627"/>
                </a:lnTo>
                <a:lnTo>
                  <a:pt x="58683" y="107720"/>
                </a:lnTo>
                <a:lnTo>
                  <a:pt x="58431" y="106889"/>
                </a:lnTo>
                <a:lnTo>
                  <a:pt x="58011" y="106133"/>
                </a:lnTo>
                <a:lnTo>
                  <a:pt x="57983" y="106133"/>
                </a:lnTo>
                <a:lnTo>
                  <a:pt x="45490" y="89206"/>
                </a:lnTo>
                <a:lnTo>
                  <a:pt x="45126" y="88526"/>
                </a:lnTo>
                <a:lnTo>
                  <a:pt x="44929" y="87808"/>
                </a:lnTo>
                <a:lnTo>
                  <a:pt x="44929" y="87015"/>
                </a:lnTo>
                <a:lnTo>
                  <a:pt x="45126" y="86221"/>
                </a:lnTo>
                <a:lnTo>
                  <a:pt x="45490" y="85579"/>
                </a:lnTo>
                <a:lnTo>
                  <a:pt x="45966" y="85088"/>
                </a:lnTo>
                <a:lnTo>
                  <a:pt x="46554" y="84861"/>
                </a:lnTo>
                <a:lnTo>
                  <a:pt x="47114" y="84861"/>
                </a:lnTo>
                <a:lnTo>
                  <a:pt x="47675" y="85088"/>
                </a:lnTo>
                <a:lnTo>
                  <a:pt x="48179" y="85579"/>
                </a:lnTo>
                <a:lnTo>
                  <a:pt x="65098" y="108362"/>
                </a:lnTo>
                <a:lnTo>
                  <a:pt x="65630" y="108929"/>
                </a:lnTo>
                <a:lnTo>
                  <a:pt x="66274" y="109269"/>
                </a:lnTo>
                <a:lnTo>
                  <a:pt x="66918" y="109382"/>
                </a:lnTo>
                <a:lnTo>
                  <a:pt x="67619" y="109269"/>
                </a:lnTo>
                <a:lnTo>
                  <a:pt x="68235" y="108929"/>
                </a:lnTo>
                <a:lnTo>
                  <a:pt x="68767" y="108362"/>
                </a:lnTo>
                <a:lnTo>
                  <a:pt x="69187" y="107607"/>
                </a:lnTo>
                <a:lnTo>
                  <a:pt x="69467" y="106775"/>
                </a:lnTo>
                <a:lnTo>
                  <a:pt x="69551" y="105906"/>
                </a:lnTo>
                <a:lnTo>
                  <a:pt x="69467" y="104962"/>
                </a:lnTo>
                <a:lnTo>
                  <a:pt x="69215" y="104130"/>
                </a:lnTo>
                <a:lnTo>
                  <a:pt x="68823" y="103450"/>
                </a:lnTo>
                <a:lnTo>
                  <a:pt x="53221" y="82405"/>
                </a:lnTo>
                <a:lnTo>
                  <a:pt x="52857" y="81687"/>
                </a:lnTo>
                <a:lnTo>
                  <a:pt x="52661" y="80969"/>
                </a:lnTo>
                <a:lnTo>
                  <a:pt x="52661" y="80176"/>
                </a:lnTo>
                <a:lnTo>
                  <a:pt x="52857" y="79382"/>
                </a:lnTo>
                <a:lnTo>
                  <a:pt x="53221" y="78740"/>
                </a:lnTo>
                <a:lnTo>
                  <a:pt x="53725" y="78249"/>
                </a:lnTo>
                <a:lnTo>
                  <a:pt x="54257" y="78022"/>
                </a:lnTo>
                <a:lnTo>
                  <a:pt x="54845" y="78022"/>
                </a:lnTo>
                <a:lnTo>
                  <a:pt x="55434" y="78249"/>
                </a:lnTo>
                <a:lnTo>
                  <a:pt x="55910" y="78740"/>
                </a:lnTo>
                <a:lnTo>
                  <a:pt x="71484" y="99710"/>
                </a:lnTo>
                <a:lnTo>
                  <a:pt x="71484" y="99710"/>
                </a:lnTo>
                <a:lnTo>
                  <a:pt x="71540" y="99785"/>
                </a:lnTo>
                <a:lnTo>
                  <a:pt x="74929" y="104357"/>
                </a:lnTo>
                <a:lnTo>
                  <a:pt x="75490" y="104924"/>
                </a:lnTo>
                <a:lnTo>
                  <a:pt x="76106" y="105264"/>
                </a:lnTo>
                <a:lnTo>
                  <a:pt x="76750" y="105415"/>
                </a:lnTo>
                <a:lnTo>
                  <a:pt x="77422" y="105264"/>
                </a:lnTo>
                <a:lnTo>
                  <a:pt x="78067" y="104924"/>
                </a:lnTo>
                <a:lnTo>
                  <a:pt x="78627" y="104357"/>
                </a:lnTo>
                <a:lnTo>
                  <a:pt x="79019" y="103639"/>
                </a:lnTo>
                <a:lnTo>
                  <a:pt x="79271" y="102808"/>
                </a:lnTo>
                <a:lnTo>
                  <a:pt x="79383" y="101863"/>
                </a:lnTo>
                <a:lnTo>
                  <a:pt x="79271" y="100919"/>
                </a:lnTo>
                <a:lnTo>
                  <a:pt x="79019" y="100088"/>
                </a:lnTo>
                <a:lnTo>
                  <a:pt x="78627" y="99370"/>
                </a:lnTo>
                <a:lnTo>
                  <a:pt x="58571" y="72355"/>
                </a:lnTo>
                <a:lnTo>
                  <a:pt x="58207" y="71675"/>
                </a:lnTo>
                <a:lnTo>
                  <a:pt x="58011" y="70919"/>
                </a:lnTo>
                <a:lnTo>
                  <a:pt x="58011" y="70163"/>
                </a:lnTo>
                <a:lnTo>
                  <a:pt x="58207" y="69370"/>
                </a:lnTo>
                <a:lnTo>
                  <a:pt x="58571" y="68690"/>
                </a:lnTo>
                <a:lnTo>
                  <a:pt x="59075" y="68236"/>
                </a:lnTo>
                <a:lnTo>
                  <a:pt x="59635" y="67972"/>
                </a:lnTo>
                <a:lnTo>
                  <a:pt x="60224" y="67972"/>
                </a:lnTo>
                <a:lnTo>
                  <a:pt x="60784" y="68236"/>
                </a:lnTo>
                <a:lnTo>
                  <a:pt x="61316" y="68690"/>
                </a:lnTo>
                <a:lnTo>
                  <a:pt x="79887" y="93778"/>
                </a:lnTo>
                <a:lnTo>
                  <a:pt x="80448" y="94345"/>
                </a:lnTo>
                <a:lnTo>
                  <a:pt x="81064" y="94685"/>
                </a:lnTo>
                <a:lnTo>
                  <a:pt x="81708" y="94836"/>
                </a:lnTo>
                <a:lnTo>
                  <a:pt x="82408" y="94685"/>
                </a:lnTo>
                <a:lnTo>
                  <a:pt x="83025" y="94345"/>
                </a:lnTo>
                <a:lnTo>
                  <a:pt x="83557" y="93778"/>
                </a:lnTo>
                <a:lnTo>
                  <a:pt x="84005" y="93060"/>
                </a:lnTo>
                <a:lnTo>
                  <a:pt x="84257" y="92229"/>
                </a:lnTo>
                <a:lnTo>
                  <a:pt x="84341" y="91284"/>
                </a:lnTo>
                <a:lnTo>
                  <a:pt x="84257" y="90340"/>
                </a:lnTo>
                <a:lnTo>
                  <a:pt x="84005" y="89508"/>
                </a:lnTo>
                <a:lnTo>
                  <a:pt x="83557" y="88790"/>
                </a:lnTo>
                <a:lnTo>
                  <a:pt x="61092" y="58488"/>
                </a:lnTo>
                <a:lnTo>
                  <a:pt x="61036" y="58413"/>
                </a:lnTo>
                <a:lnTo>
                  <a:pt x="61036" y="58413"/>
                </a:lnTo>
                <a:lnTo>
                  <a:pt x="61036" y="58413"/>
                </a:lnTo>
                <a:lnTo>
                  <a:pt x="60980" y="58299"/>
                </a:lnTo>
                <a:lnTo>
                  <a:pt x="60896" y="58186"/>
                </a:lnTo>
                <a:lnTo>
                  <a:pt x="60896" y="58186"/>
                </a:lnTo>
                <a:lnTo>
                  <a:pt x="59299" y="56032"/>
                </a:lnTo>
                <a:lnTo>
                  <a:pt x="53333" y="64118"/>
                </a:lnTo>
                <a:lnTo>
                  <a:pt x="52549" y="64987"/>
                </a:lnTo>
                <a:lnTo>
                  <a:pt x="51680" y="65780"/>
                </a:lnTo>
                <a:lnTo>
                  <a:pt x="50812" y="66347"/>
                </a:lnTo>
                <a:lnTo>
                  <a:pt x="49859" y="66763"/>
                </a:lnTo>
                <a:lnTo>
                  <a:pt x="48879" y="67065"/>
                </a:lnTo>
                <a:lnTo>
                  <a:pt x="47899" y="67103"/>
                </a:lnTo>
                <a:lnTo>
                  <a:pt x="46918" y="67065"/>
                </a:lnTo>
                <a:lnTo>
                  <a:pt x="45966" y="66763"/>
                </a:lnTo>
                <a:lnTo>
                  <a:pt x="45014" y="66347"/>
                </a:lnTo>
                <a:lnTo>
                  <a:pt x="44117" y="65780"/>
                </a:lnTo>
                <a:lnTo>
                  <a:pt x="43277" y="64987"/>
                </a:lnTo>
                <a:lnTo>
                  <a:pt x="42464" y="64118"/>
                </a:lnTo>
                <a:lnTo>
                  <a:pt x="41652" y="62833"/>
                </a:lnTo>
                <a:lnTo>
                  <a:pt x="41036" y="61435"/>
                </a:lnTo>
                <a:lnTo>
                  <a:pt x="40560" y="59962"/>
                </a:lnTo>
                <a:lnTo>
                  <a:pt x="40308" y="58413"/>
                </a:lnTo>
                <a:lnTo>
                  <a:pt x="40196" y="56712"/>
                </a:lnTo>
                <a:lnTo>
                  <a:pt x="40308" y="55088"/>
                </a:lnTo>
                <a:lnTo>
                  <a:pt x="40560" y="53539"/>
                </a:lnTo>
                <a:lnTo>
                  <a:pt x="41036" y="52065"/>
                </a:lnTo>
                <a:lnTo>
                  <a:pt x="41652" y="50667"/>
                </a:lnTo>
                <a:lnTo>
                  <a:pt x="42464" y="49420"/>
                </a:lnTo>
                <a:lnTo>
                  <a:pt x="54341" y="33438"/>
                </a:lnTo>
                <a:lnTo>
                  <a:pt x="53473" y="33627"/>
                </a:lnTo>
                <a:lnTo>
                  <a:pt x="52661" y="33967"/>
                </a:lnTo>
                <a:lnTo>
                  <a:pt x="51540" y="34458"/>
                </a:lnTo>
                <a:lnTo>
                  <a:pt x="50364" y="34722"/>
                </a:lnTo>
                <a:lnTo>
                  <a:pt x="49215" y="34798"/>
                </a:lnTo>
                <a:lnTo>
                  <a:pt x="47927" y="34722"/>
                </a:lnTo>
                <a:lnTo>
                  <a:pt x="46694" y="34345"/>
                </a:lnTo>
                <a:lnTo>
                  <a:pt x="45490" y="33816"/>
                </a:lnTo>
                <a:lnTo>
                  <a:pt x="44369" y="33098"/>
                </a:lnTo>
                <a:lnTo>
                  <a:pt x="43277" y="32153"/>
                </a:lnTo>
                <a:lnTo>
                  <a:pt x="42324" y="30982"/>
                </a:lnTo>
                <a:lnTo>
                  <a:pt x="37507" y="24521"/>
                </a:lnTo>
                <a:close/>
                <a:moveTo>
                  <a:pt x="94789" y="7216"/>
                </a:moveTo>
                <a:lnTo>
                  <a:pt x="85854" y="19269"/>
                </a:lnTo>
                <a:lnTo>
                  <a:pt x="106470" y="47002"/>
                </a:lnTo>
                <a:lnTo>
                  <a:pt x="115378" y="34949"/>
                </a:lnTo>
                <a:lnTo>
                  <a:pt x="94789" y="7216"/>
                </a:lnTo>
                <a:close/>
                <a:moveTo>
                  <a:pt x="27815" y="6234"/>
                </a:moveTo>
                <a:lnTo>
                  <a:pt x="4593" y="37518"/>
                </a:lnTo>
                <a:lnTo>
                  <a:pt x="13529" y="49534"/>
                </a:lnTo>
                <a:lnTo>
                  <a:pt x="36750" y="18287"/>
                </a:lnTo>
                <a:lnTo>
                  <a:pt x="27815" y="6234"/>
                </a:lnTo>
                <a:close/>
                <a:moveTo>
                  <a:pt x="27535" y="0"/>
                </a:moveTo>
                <a:lnTo>
                  <a:pt x="28095" y="0"/>
                </a:lnTo>
                <a:lnTo>
                  <a:pt x="28655" y="226"/>
                </a:lnTo>
                <a:lnTo>
                  <a:pt x="29159" y="717"/>
                </a:lnTo>
                <a:lnTo>
                  <a:pt x="40784" y="16397"/>
                </a:lnTo>
                <a:lnTo>
                  <a:pt x="41120" y="16964"/>
                </a:lnTo>
                <a:lnTo>
                  <a:pt x="41288" y="17607"/>
                </a:lnTo>
                <a:lnTo>
                  <a:pt x="41372" y="18287"/>
                </a:lnTo>
                <a:lnTo>
                  <a:pt x="41288" y="18929"/>
                </a:lnTo>
                <a:lnTo>
                  <a:pt x="41120" y="19571"/>
                </a:lnTo>
                <a:lnTo>
                  <a:pt x="40784" y="20100"/>
                </a:lnTo>
                <a:lnTo>
                  <a:pt x="40252" y="20894"/>
                </a:lnTo>
                <a:lnTo>
                  <a:pt x="45014" y="27317"/>
                </a:lnTo>
                <a:lnTo>
                  <a:pt x="45770" y="28148"/>
                </a:lnTo>
                <a:lnTo>
                  <a:pt x="46582" y="28866"/>
                </a:lnTo>
                <a:lnTo>
                  <a:pt x="47507" y="29282"/>
                </a:lnTo>
                <a:lnTo>
                  <a:pt x="48431" y="29584"/>
                </a:lnTo>
                <a:lnTo>
                  <a:pt x="49383" y="29622"/>
                </a:lnTo>
                <a:lnTo>
                  <a:pt x="50364" y="29508"/>
                </a:lnTo>
                <a:lnTo>
                  <a:pt x="51344" y="29093"/>
                </a:lnTo>
                <a:lnTo>
                  <a:pt x="52773" y="28564"/>
                </a:lnTo>
                <a:lnTo>
                  <a:pt x="54257" y="28224"/>
                </a:lnTo>
                <a:lnTo>
                  <a:pt x="55770" y="28073"/>
                </a:lnTo>
                <a:lnTo>
                  <a:pt x="57338" y="28224"/>
                </a:lnTo>
                <a:lnTo>
                  <a:pt x="58851" y="28564"/>
                </a:lnTo>
                <a:lnTo>
                  <a:pt x="60308" y="27619"/>
                </a:lnTo>
                <a:lnTo>
                  <a:pt x="61876" y="26826"/>
                </a:lnTo>
                <a:lnTo>
                  <a:pt x="63501" y="26297"/>
                </a:lnTo>
                <a:lnTo>
                  <a:pt x="65126" y="25957"/>
                </a:lnTo>
                <a:lnTo>
                  <a:pt x="66778" y="25843"/>
                </a:lnTo>
                <a:lnTo>
                  <a:pt x="68515" y="25994"/>
                </a:lnTo>
                <a:lnTo>
                  <a:pt x="70280" y="26335"/>
                </a:lnTo>
                <a:lnTo>
                  <a:pt x="71988" y="26977"/>
                </a:lnTo>
                <a:lnTo>
                  <a:pt x="73613" y="27808"/>
                </a:lnTo>
                <a:lnTo>
                  <a:pt x="74593" y="28299"/>
                </a:lnTo>
                <a:lnTo>
                  <a:pt x="75630" y="28564"/>
                </a:lnTo>
                <a:lnTo>
                  <a:pt x="76638" y="28564"/>
                </a:lnTo>
                <a:lnTo>
                  <a:pt x="77675" y="28299"/>
                </a:lnTo>
                <a:lnTo>
                  <a:pt x="78627" y="27808"/>
                </a:lnTo>
                <a:lnTo>
                  <a:pt x="79495" y="27128"/>
                </a:lnTo>
                <a:lnTo>
                  <a:pt x="80280" y="26259"/>
                </a:lnTo>
                <a:lnTo>
                  <a:pt x="82941" y="22670"/>
                </a:lnTo>
                <a:lnTo>
                  <a:pt x="81820" y="21083"/>
                </a:lnTo>
                <a:lnTo>
                  <a:pt x="81484" y="20554"/>
                </a:lnTo>
                <a:lnTo>
                  <a:pt x="81316" y="19949"/>
                </a:lnTo>
                <a:lnTo>
                  <a:pt x="81232" y="19269"/>
                </a:lnTo>
                <a:lnTo>
                  <a:pt x="81316" y="18589"/>
                </a:lnTo>
                <a:lnTo>
                  <a:pt x="81484" y="17984"/>
                </a:lnTo>
                <a:lnTo>
                  <a:pt x="81820" y="17455"/>
                </a:lnTo>
                <a:lnTo>
                  <a:pt x="93445" y="1700"/>
                </a:lnTo>
                <a:lnTo>
                  <a:pt x="93949" y="1284"/>
                </a:lnTo>
                <a:lnTo>
                  <a:pt x="94509" y="1020"/>
                </a:lnTo>
                <a:lnTo>
                  <a:pt x="95098" y="1020"/>
                </a:lnTo>
                <a:lnTo>
                  <a:pt x="95658" y="1284"/>
                </a:lnTo>
                <a:lnTo>
                  <a:pt x="96134" y="1700"/>
                </a:lnTo>
                <a:lnTo>
                  <a:pt x="119439" y="33136"/>
                </a:lnTo>
                <a:lnTo>
                  <a:pt x="119747" y="33664"/>
                </a:lnTo>
                <a:lnTo>
                  <a:pt x="119943" y="34307"/>
                </a:lnTo>
                <a:lnTo>
                  <a:pt x="120000" y="34949"/>
                </a:lnTo>
                <a:lnTo>
                  <a:pt x="119943" y="35629"/>
                </a:lnTo>
                <a:lnTo>
                  <a:pt x="119747" y="36272"/>
                </a:lnTo>
                <a:lnTo>
                  <a:pt x="119439" y="36801"/>
                </a:lnTo>
                <a:lnTo>
                  <a:pt x="107815" y="52518"/>
                </a:lnTo>
                <a:lnTo>
                  <a:pt x="107394" y="52896"/>
                </a:lnTo>
                <a:lnTo>
                  <a:pt x="106918" y="53198"/>
                </a:lnTo>
                <a:lnTo>
                  <a:pt x="106470" y="53236"/>
                </a:lnTo>
                <a:lnTo>
                  <a:pt x="105938" y="53198"/>
                </a:lnTo>
                <a:lnTo>
                  <a:pt x="105518" y="52896"/>
                </a:lnTo>
                <a:lnTo>
                  <a:pt x="105070" y="52518"/>
                </a:lnTo>
                <a:lnTo>
                  <a:pt x="104089" y="51120"/>
                </a:lnTo>
                <a:lnTo>
                  <a:pt x="98375" y="58828"/>
                </a:lnTo>
                <a:lnTo>
                  <a:pt x="97815" y="59659"/>
                </a:lnTo>
                <a:lnTo>
                  <a:pt x="97422" y="60566"/>
                </a:lnTo>
                <a:lnTo>
                  <a:pt x="97086" y="61549"/>
                </a:lnTo>
                <a:lnTo>
                  <a:pt x="96918" y="62569"/>
                </a:lnTo>
                <a:lnTo>
                  <a:pt x="96386" y="65629"/>
                </a:lnTo>
                <a:lnTo>
                  <a:pt x="95742" y="68576"/>
                </a:lnTo>
                <a:lnTo>
                  <a:pt x="94901" y="71486"/>
                </a:lnTo>
                <a:lnTo>
                  <a:pt x="93949" y="74244"/>
                </a:lnTo>
                <a:lnTo>
                  <a:pt x="92829" y="76889"/>
                </a:lnTo>
                <a:lnTo>
                  <a:pt x="91512" y="79458"/>
                </a:lnTo>
                <a:lnTo>
                  <a:pt x="90084" y="81914"/>
                </a:lnTo>
                <a:lnTo>
                  <a:pt x="88515" y="84143"/>
                </a:lnTo>
                <a:lnTo>
                  <a:pt x="87002" y="86259"/>
                </a:lnTo>
                <a:lnTo>
                  <a:pt x="87507" y="87392"/>
                </a:lnTo>
                <a:lnTo>
                  <a:pt x="87871" y="88639"/>
                </a:lnTo>
                <a:lnTo>
                  <a:pt x="88095" y="89924"/>
                </a:lnTo>
                <a:lnTo>
                  <a:pt x="88151" y="91284"/>
                </a:lnTo>
                <a:lnTo>
                  <a:pt x="88095" y="92682"/>
                </a:lnTo>
                <a:lnTo>
                  <a:pt x="87871" y="94005"/>
                </a:lnTo>
                <a:lnTo>
                  <a:pt x="87478" y="95214"/>
                </a:lnTo>
                <a:lnTo>
                  <a:pt x="86946" y="96385"/>
                </a:lnTo>
                <a:lnTo>
                  <a:pt x="86302" y="97443"/>
                </a:lnTo>
                <a:lnTo>
                  <a:pt x="85574" y="98274"/>
                </a:lnTo>
                <a:lnTo>
                  <a:pt x="84761" y="98954"/>
                </a:lnTo>
                <a:lnTo>
                  <a:pt x="83949" y="99445"/>
                </a:lnTo>
                <a:lnTo>
                  <a:pt x="83025" y="99785"/>
                </a:lnTo>
                <a:lnTo>
                  <a:pt x="83165" y="100843"/>
                </a:lnTo>
                <a:lnTo>
                  <a:pt x="83193" y="101863"/>
                </a:lnTo>
                <a:lnTo>
                  <a:pt x="83137" y="103224"/>
                </a:lnTo>
                <a:lnTo>
                  <a:pt x="82885" y="104546"/>
                </a:lnTo>
                <a:lnTo>
                  <a:pt x="82521" y="105793"/>
                </a:lnTo>
                <a:lnTo>
                  <a:pt x="81960" y="106964"/>
                </a:lnTo>
                <a:lnTo>
                  <a:pt x="81316" y="108022"/>
                </a:lnTo>
                <a:lnTo>
                  <a:pt x="80504" y="108929"/>
                </a:lnTo>
                <a:lnTo>
                  <a:pt x="79635" y="109609"/>
                </a:lnTo>
                <a:lnTo>
                  <a:pt x="78711" y="110176"/>
                </a:lnTo>
                <a:lnTo>
                  <a:pt x="77731" y="110478"/>
                </a:lnTo>
                <a:lnTo>
                  <a:pt x="76750" y="110554"/>
                </a:lnTo>
                <a:lnTo>
                  <a:pt x="75770" y="110478"/>
                </a:lnTo>
                <a:lnTo>
                  <a:pt x="74789" y="110100"/>
                </a:lnTo>
                <a:lnTo>
                  <a:pt x="73837" y="109609"/>
                </a:lnTo>
                <a:lnTo>
                  <a:pt x="72969" y="108891"/>
                </a:lnTo>
                <a:lnTo>
                  <a:pt x="72605" y="110025"/>
                </a:lnTo>
                <a:lnTo>
                  <a:pt x="72100" y="111045"/>
                </a:lnTo>
                <a:lnTo>
                  <a:pt x="71484" y="112027"/>
                </a:lnTo>
                <a:lnTo>
                  <a:pt x="70700" y="112934"/>
                </a:lnTo>
                <a:lnTo>
                  <a:pt x="69831" y="113652"/>
                </a:lnTo>
                <a:lnTo>
                  <a:pt x="68879" y="114143"/>
                </a:lnTo>
                <a:lnTo>
                  <a:pt x="67899" y="114445"/>
                </a:lnTo>
                <a:lnTo>
                  <a:pt x="66918" y="114559"/>
                </a:lnTo>
                <a:lnTo>
                  <a:pt x="65938" y="114445"/>
                </a:lnTo>
                <a:lnTo>
                  <a:pt x="64985" y="114143"/>
                </a:lnTo>
                <a:lnTo>
                  <a:pt x="64033" y="113652"/>
                </a:lnTo>
                <a:lnTo>
                  <a:pt x="63165" y="112934"/>
                </a:lnTo>
                <a:lnTo>
                  <a:pt x="62352" y="112027"/>
                </a:lnTo>
                <a:lnTo>
                  <a:pt x="62184" y="111725"/>
                </a:lnTo>
                <a:lnTo>
                  <a:pt x="61820" y="112821"/>
                </a:lnTo>
                <a:lnTo>
                  <a:pt x="61316" y="113841"/>
                </a:lnTo>
                <a:lnTo>
                  <a:pt x="60728" y="114785"/>
                </a:lnTo>
                <a:lnTo>
                  <a:pt x="59943" y="115654"/>
                </a:lnTo>
                <a:lnTo>
                  <a:pt x="59075" y="116372"/>
                </a:lnTo>
                <a:lnTo>
                  <a:pt x="58179" y="116901"/>
                </a:lnTo>
                <a:lnTo>
                  <a:pt x="57198" y="117204"/>
                </a:lnTo>
                <a:lnTo>
                  <a:pt x="56162" y="117279"/>
                </a:lnTo>
                <a:lnTo>
                  <a:pt x="55070" y="117204"/>
                </a:lnTo>
                <a:lnTo>
                  <a:pt x="54061" y="116788"/>
                </a:lnTo>
                <a:lnTo>
                  <a:pt x="53725" y="117279"/>
                </a:lnTo>
                <a:lnTo>
                  <a:pt x="52885" y="118224"/>
                </a:lnTo>
                <a:lnTo>
                  <a:pt x="51988" y="119017"/>
                </a:lnTo>
                <a:lnTo>
                  <a:pt x="50980" y="119546"/>
                </a:lnTo>
                <a:lnTo>
                  <a:pt x="49943" y="119886"/>
                </a:lnTo>
                <a:lnTo>
                  <a:pt x="48851" y="120000"/>
                </a:lnTo>
                <a:lnTo>
                  <a:pt x="47759" y="119886"/>
                </a:lnTo>
                <a:lnTo>
                  <a:pt x="46722" y="119546"/>
                </a:lnTo>
                <a:lnTo>
                  <a:pt x="45714" y="119017"/>
                </a:lnTo>
                <a:lnTo>
                  <a:pt x="44789" y="118224"/>
                </a:lnTo>
                <a:lnTo>
                  <a:pt x="43949" y="117279"/>
                </a:lnTo>
                <a:lnTo>
                  <a:pt x="43221" y="116108"/>
                </a:lnTo>
                <a:lnTo>
                  <a:pt x="42633" y="114785"/>
                </a:lnTo>
                <a:lnTo>
                  <a:pt x="42240" y="113425"/>
                </a:lnTo>
                <a:lnTo>
                  <a:pt x="42016" y="111989"/>
                </a:lnTo>
                <a:lnTo>
                  <a:pt x="41960" y="110516"/>
                </a:lnTo>
                <a:lnTo>
                  <a:pt x="41820" y="110516"/>
                </a:lnTo>
                <a:lnTo>
                  <a:pt x="40728" y="110403"/>
                </a:lnTo>
                <a:lnTo>
                  <a:pt x="39663" y="110062"/>
                </a:lnTo>
                <a:lnTo>
                  <a:pt x="38683" y="109496"/>
                </a:lnTo>
                <a:lnTo>
                  <a:pt x="37759" y="108740"/>
                </a:lnTo>
                <a:lnTo>
                  <a:pt x="36918" y="107758"/>
                </a:lnTo>
                <a:lnTo>
                  <a:pt x="36274" y="106775"/>
                </a:lnTo>
                <a:lnTo>
                  <a:pt x="35770" y="105642"/>
                </a:lnTo>
                <a:lnTo>
                  <a:pt x="35350" y="104471"/>
                </a:lnTo>
                <a:lnTo>
                  <a:pt x="35070" y="103224"/>
                </a:lnTo>
                <a:lnTo>
                  <a:pt x="34929" y="102015"/>
                </a:lnTo>
                <a:lnTo>
                  <a:pt x="34929" y="100730"/>
                </a:lnTo>
                <a:lnTo>
                  <a:pt x="34565" y="100730"/>
                </a:lnTo>
                <a:lnTo>
                  <a:pt x="33501" y="100617"/>
                </a:lnTo>
                <a:lnTo>
                  <a:pt x="32464" y="100277"/>
                </a:lnTo>
                <a:lnTo>
                  <a:pt x="31484" y="99748"/>
                </a:lnTo>
                <a:lnTo>
                  <a:pt x="30560" y="98992"/>
                </a:lnTo>
                <a:lnTo>
                  <a:pt x="29719" y="98010"/>
                </a:lnTo>
                <a:lnTo>
                  <a:pt x="28991" y="96876"/>
                </a:lnTo>
                <a:lnTo>
                  <a:pt x="28431" y="95667"/>
                </a:lnTo>
                <a:lnTo>
                  <a:pt x="27983" y="94345"/>
                </a:lnTo>
                <a:lnTo>
                  <a:pt x="27731" y="92909"/>
                </a:lnTo>
                <a:lnTo>
                  <a:pt x="27675" y="91435"/>
                </a:lnTo>
                <a:lnTo>
                  <a:pt x="27731" y="90000"/>
                </a:lnTo>
                <a:lnTo>
                  <a:pt x="27983" y="88639"/>
                </a:lnTo>
                <a:lnTo>
                  <a:pt x="28347" y="87355"/>
                </a:lnTo>
                <a:lnTo>
                  <a:pt x="28907" y="86146"/>
                </a:lnTo>
                <a:lnTo>
                  <a:pt x="29551" y="85050"/>
                </a:lnTo>
                <a:lnTo>
                  <a:pt x="28935" y="84143"/>
                </a:lnTo>
                <a:lnTo>
                  <a:pt x="27366" y="81914"/>
                </a:lnTo>
                <a:lnTo>
                  <a:pt x="25966" y="79534"/>
                </a:lnTo>
                <a:lnTo>
                  <a:pt x="24677" y="76964"/>
                </a:lnTo>
                <a:lnTo>
                  <a:pt x="23557" y="74395"/>
                </a:lnTo>
                <a:lnTo>
                  <a:pt x="22577" y="71637"/>
                </a:lnTo>
                <a:lnTo>
                  <a:pt x="21764" y="68765"/>
                </a:lnTo>
                <a:lnTo>
                  <a:pt x="21120" y="65818"/>
                </a:lnTo>
                <a:lnTo>
                  <a:pt x="20588" y="62833"/>
                </a:lnTo>
                <a:lnTo>
                  <a:pt x="20392" y="61700"/>
                </a:lnTo>
                <a:lnTo>
                  <a:pt x="20028" y="60604"/>
                </a:lnTo>
                <a:lnTo>
                  <a:pt x="19551" y="59584"/>
                </a:lnTo>
                <a:lnTo>
                  <a:pt x="18963" y="58677"/>
                </a:lnTo>
                <a:lnTo>
                  <a:pt x="15574" y="54105"/>
                </a:lnTo>
                <a:lnTo>
                  <a:pt x="14873" y="55050"/>
                </a:lnTo>
                <a:lnTo>
                  <a:pt x="14481" y="55465"/>
                </a:lnTo>
                <a:lnTo>
                  <a:pt x="14033" y="55730"/>
                </a:lnTo>
                <a:lnTo>
                  <a:pt x="13529" y="55806"/>
                </a:lnTo>
                <a:lnTo>
                  <a:pt x="13025" y="55730"/>
                </a:lnTo>
                <a:lnTo>
                  <a:pt x="12577" y="55465"/>
                </a:lnTo>
                <a:lnTo>
                  <a:pt x="12184" y="55050"/>
                </a:lnTo>
                <a:lnTo>
                  <a:pt x="532" y="39370"/>
                </a:lnTo>
                <a:lnTo>
                  <a:pt x="196" y="38690"/>
                </a:lnTo>
                <a:lnTo>
                  <a:pt x="0" y="37896"/>
                </a:lnTo>
                <a:lnTo>
                  <a:pt x="0" y="37103"/>
                </a:lnTo>
                <a:lnTo>
                  <a:pt x="196" y="36385"/>
                </a:lnTo>
                <a:lnTo>
                  <a:pt x="532" y="35705"/>
                </a:lnTo>
                <a:lnTo>
                  <a:pt x="26442" y="717"/>
                </a:lnTo>
                <a:lnTo>
                  <a:pt x="26946" y="226"/>
                </a:lnTo>
                <a:lnTo>
                  <a:pt x="27535" y="0"/>
                </a:lnTo>
                <a:close/>
              </a:path>
            </a:pathLst>
          </a:custGeom>
          <a:solidFill>
            <a:srgbClr val="1D39C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401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472EF6-31B3-437E-BCEF-0E322B9E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749B9A-D06A-44A9-A609-10C60728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A548B4-61DD-4F8A-BAD9-2A1CCC9CE98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9" name="Google Shape;298;p35">
            <a:extLst>
              <a:ext uri="{FF2B5EF4-FFF2-40B4-BE49-F238E27FC236}">
                <a16:creationId xmlns:a16="http://schemas.microsoft.com/office/drawing/2014/main" id="{404C8606-D293-47A7-8BB5-C4CCA495E516}"/>
              </a:ext>
            </a:extLst>
          </p:cNvPr>
          <p:cNvGrpSpPr/>
          <p:nvPr/>
        </p:nvGrpSpPr>
        <p:grpSpPr>
          <a:xfrm>
            <a:off x="2009579" y="3220943"/>
            <a:ext cx="7828285" cy="1037743"/>
            <a:chOff x="560233" y="1991089"/>
            <a:chExt cx="7828285" cy="1037743"/>
          </a:xfrm>
        </p:grpSpPr>
        <p:sp>
          <p:nvSpPr>
            <p:cNvPr id="10" name="Google Shape;299;p35">
              <a:extLst>
                <a:ext uri="{FF2B5EF4-FFF2-40B4-BE49-F238E27FC236}">
                  <a16:creationId xmlns:a16="http://schemas.microsoft.com/office/drawing/2014/main" id="{B55100FF-9EBD-4FA1-B491-2D4B008ADAC8}"/>
                </a:ext>
              </a:extLst>
            </p:cNvPr>
            <p:cNvSpPr/>
            <p:nvPr/>
          </p:nvSpPr>
          <p:spPr>
            <a:xfrm>
              <a:off x="2813668" y="2289984"/>
              <a:ext cx="2754613" cy="34858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50000"/>
                <a:alpha val="911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300;p35">
              <a:extLst>
                <a:ext uri="{FF2B5EF4-FFF2-40B4-BE49-F238E27FC236}">
                  <a16:creationId xmlns:a16="http://schemas.microsoft.com/office/drawing/2014/main" id="{BC55CFAA-B87E-47A2-A69B-6CE78C51DFB3}"/>
                </a:ext>
              </a:extLst>
            </p:cNvPr>
            <p:cNvSpPr/>
            <p:nvPr/>
          </p:nvSpPr>
          <p:spPr>
            <a:xfrm>
              <a:off x="5205717" y="2289984"/>
              <a:ext cx="3099295" cy="348580"/>
            </a:xfrm>
            <a:prstGeom prst="roundRect">
              <a:avLst>
                <a:gd name="adj" fmla="val 50000"/>
              </a:avLst>
            </a:prstGeom>
            <a:solidFill>
              <a:srgbClr val="C6C5C5">
                <a:alpha val="7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301;p35">
              <a:extLst>
                <a:ext uri="{FF2B5EF4-FFF2-40B4-BE49-F238E27FC236}">
                  <a16:creationId xmlns:a16="http://schemas.microsoft.com/office/drawing/2014/main" id="{B5894DB1-98BD-45FC-8E6C-255B0E015F33}"/>
                </a:ext>
              </a:extLst>
            </p:cNvPr>
            <p:cNvSpPr/>
            <p:nvPr/>
          </p:nvSpPr>
          <p:spPr>
            <a:xfrm rot="2304478">
              <a:off x="7076411" y="1991089"/>
              <a:ext cx="1312107" cy="355475"/>
            </a:xfrm>
            <a:prstGeom prst="roundRect">
              <a:avLst>
                <a:gd name="adj" fmla="val 50000"/>
              </a:avLst>
            </a:prstGeom>
            <a:solidFill>
              <a:srgbClr val="C6C5C5">
                <a:alpha val="7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4;p35">
              <a:extLst>
                <a:ext uri="{FF2B5EF4-FFF2-40B4-BE49-F238E27FC236}">
                  <a16:creationId xmlns:a16="http://schemas.microsoft.com/office/drawing/2014/main" id="{A8A58FEA-EECB-4B25-AF49-D6BF84D65D14}"/>
                </a:ext>
              </a:extLst>
            </p:cNvPr>
            <p:cNvSpPr/>
            <p:nvPr/>
          </p:nvSpPr>
          <p:spPr>
            <a:xfrm>
              <a:off x="560233" y="2289980"/>
              <a:ext cx="2628686" cy="348581"/>
            </a:xfrm>
            <a:prstGeom prst="roundRect">
              <a:avLst>
                <a:gd name="adj" fmla="val 50000"/>
              </a:avLst>
            </a:prstGeom>
            <a:solidFill>
              <a:srgbClr val="85A5FF">
                <a:alpha val="88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305;p35">
              <a:extLst>
                <a:ext uri="{FF2B5EF4-FFF2-40B4-BE49-F238E27FC236}">
                  <a16:creationId xmlns:a16="http://schemas.microsoft.com/office/drawing/2014/main" id="{10CE4B59-D76C-480D-B867-CC7459514B39}"/>
                </a:ext>
              </a:extLst>
            </p:cNvPr>
            <p:cNvSpPr/>
            <p:nvPr/>
          </p:nvSpPr>
          <p:spPr>
            <a:xfrm rot="18900000">
              <a:off x="7121469" y="2657726"/>
              <a:ext cx="1225719" cy="371106"/>
            </a:xfrm>
            <a:prstGeom prst="roundRect">
              <a:avLst>
                <a:gd name="adj" fmla="val 50000"/>
              </a:avLst>
            </a:prstGeom>
            <a:solidFill>
              <a:srgbClr val="C6C5C5">
                <a:alpha val="7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544;p38">
            <a:extLst>
              <a:ext uri="{FF2B5EF4-FFF2-40B4-BE49-F238E27FC236}">
                <a16:creationId xmlns:a16="http://schemas.microsoft.com/office/drawing/2014/main" id="{DA7CBDA9-D341-404D-BE23-453D88BE8E2F}"/>
              </a:ext>
            </a:extLst>
          </p:cNvPr>
          <p:cNvGrpSpPr/>
          <p:nvPr/>
        </p:nvGrpSpPr>
        <p:grpSpPr>
          <a:xfrm>
            <a:off x="3721491" y="2089899"/>
            <a:ext cx="1347860" cy="956169"/>
            <a:chOff x="5255200" y="3006475"/>
            <a:chExt cx="511700" cy="378575"/>
          </a:xfrm>
        </p:grpSpPr>
        <p:sp>
          <p:nvSpPr>
            <p:cNvPr id="18" name="Google Shape;545;p38">
              <a:extLst>
                <a:ext uri="{FF2B5EF4-FFF2-40B4-BE49-F238E27FC236}">
                  <a16:creationId xmlns:a16="http://schemas.microsoft.com/office/drawing/2014/main" id="{4AC607EE-96D6-4DBF-A1F3-6DFB4190446F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1D3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Google Shape;546;p38">
              <a:extLst>
                <a:ext uri="{FF2B5EF4-FFF2-40B4-BE49-F238E27FC236}">
                  <a16:creationId xmlns:a16="http://schemas.microsoft.com/office/drawing/2014/main" id="{FB3DF115-CF24-47DF-851C-760DF5CB3689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F5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3" name="Google Shape;334;p35">
            <a:extLst>
              <a:ext uri="{FF2B5EF4-FFF2-40B4-BE49-F238E27FC236}">
                <a16:creationId xmlns:a16="http://schemas.microsoft.com/office/drawing/2014/main" id="{F77E9FF7-B492-498B-BC9B-66296CC925F4}"/>
              </a:ext>
            </a:extLst>
          </p:cNvPr>
          <p:cNvSpPr/>
          <p:nvPr/>
        </p:nvSpPr>
        <p:spPr>
          <a:xfrm>
            <a:off x="9452565" y="3625171"/>
            <a:ext cx="137193" cy="144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34;p35">
            <a:extLst>
              <a:ext uri="{FF2B5EF4-FFF2-40B4-BE49-F238E27FC236}">
                <a16:creationId xmlns:a16="http://schemas.microsoft.com/office/drawing/2014/main" id="{5BE08946-1CB4-4C7C-BEFA-D6FFF75EE450}"/>
              </a:ext>
            </a:extLst>
          </p:cNvPr>
          <p:cNvSpPr/>
          <p:nvPr/>
        </p:nvSpPr>
        <p:spPr>
          <a:xfrm>
            <a:off x="6758766" y="3625171"/>
            <a:ext cx="137193" cy="144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34;p35">
            <a:extLst>
              <a:ext uri="{FF2B5EF4-FFF2-40B4-BE49-F238E27FC236}">
                <a16:creationId xmlns:a16="http://schemas.microsoft.com/office/drawing/2014/main" id="{902E4610-9DAF-4484-959A-04845B2EA17D}"/>
              </a:ext>
            </a:extLst>
          </p:cNvPr>
          <p:cNvSpPr/>
          <p:nvPr/>
        </p:nvSpPr>
        <p:spPr>
          <a:xfrm>
            <a:off x="4395421" y="3616359"/>
            <a:ext cx="137193" cy="144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323;p54">
            <a:extLst>
              <a:ext uri="{FF2B5EF4-FFF2-40B4-BE49-F238E27FC236}">
                <a16:creationId xmlns:a16="http://schemas.microsoft.com/office/drawing/2014/main" id="{7E2D5951-98ED-4FF6-91A8-1F7951C1492A}"/>
              </a:ext>
            </a:extLst>
          </p:cNvPr>
          <p:cNvSpPr/>
          <p:nvPr/>
        </p:nvSpPr>
        <p:spPr>
          <a:xfrm>
            <a:off x="6204687" y="4743712"/>
            <a:ext cx="1245350" cy="9561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40496"/>
                </a:moveTo>
                <a:cubicBezTo>
                  <a:pt x="120000" y="18069"/>
                  <a:pt x="100386" y="0"/>
                  <a:pt x="76328" y="0"/>
                </a:cubicBezTo>
                <a:cubicBezTo>
                  <a:pt x="58357" y="0"/>
                  <a:pt x="42801" y="10203"/>
                  <a:pt x="36328" y="24658"/>
                </a:cubicBezTo>
                <a:cubicBezTo>
                  <a:pt x="38454" y="24340"/>
                  <a:pt x="40676" y="24021"/>
                  <a:pt x="42801" y="24021"/>
                </a:cubicBezTo>
                <a:cubicBezTo>
                  <a:pt x="49371" y="13179"/>
                  <a:pt x="61932" y="6058"/>
                  <a:pt x="76328" y="6058"/>
                </a:cubicBezTo>
                <a:cubicBezTo>
                  <a:pt x="97391" y="6058"/>
                  <a:pt x="114589" y="21576"/>
                  <a:pt x="114589" y="40496"/>
                </a:cubicBezTo>
                <a:cubicBezTo>
                  <a:pt x="114589" y="49849"/>
                  <a:pt x="110434" y="58565"/>
                  <a:pt x="103091" y="65155"/>
                </a:cubicBezTo>
                <a:cubicBezTo>
                  <a:pt x="101449" y="66643"/>
                  <a:pt x="100676" y="68981"/>
                  <a:pt x="101159" y="71426"/>
                </a:cubicBezTo>
                <a:lnTo>
                  <a:pt x="103381" y="80141"/>
                </a:lnTo>
                <a:lnTo>
                  <a:pt x="92173" y="75358"/>
                </a:lnTo>
                <a:cubicBezTo>
                  <a:pt x="91884" y="77378"/>
                  <a:pt x="91594" y="79185"/>
                  <a:pt x="91111" y="81310"/>
                </a:cubicBezTo>
                <a:lnTo>
                  <a:pt x="111787" y="90026"/>
                </a:lnTo>
                <a:lnTo>
                  <a:pt x="106666" y="69619"/>
                </a:lnTo>
                <a:cubicBezTo>
                  <a:pt x="114782" y="62391"/>
                  <a:pt x="120000" y="51868"/>
                  <a:pt x="120000" y="40496"/>
                </a:cubicBezTo>
                <a:close/>
                <a:moveTo>
                  <a:pt x="43671" y="29973"/>
                </a:moveTo>
                <a:cubicBezTo>
                  <a:pt x="19613" y="29973"/>
                  <a:pt x="0" y="48042"/>
                  <a:pt x="0" y="70469"/>
                </a:cubicBezTo>
                <a:cubicBezTo>
                  <a:pt x="0" y="81948"/>
                  <a:pt x="5217" y="92364"/>
                  <a:pt x="13429" y="99592"/>
                </a:cubicBezTo>
                <a:lnTo>
                  <a:pt x="8212" y="120000"/>
                </a:lnTo>
                <a:lnTo>
                  <a:pt x="32753" y="109796"/>
                </a:lnTo>
                <a:cubicBezTo>
                  <a:pt x="36328" y="110752"/>
                  <a:pt x="39806" y="110965"/>
                  <a:pt x="43671" y="110965"/>
                </a:cubicBezTo>
                <a:cubicBezTo>
                  <a:pt x="67632" y="110965"/>
                  <a:pt x="87246" y="93002"/>
                  <a:pt x="87246" y="70469"/>
                </a:cubicBezTo>
                <a:cubicBezTo>
                  <a:pt x="87246" y="48042"/>
                  <a:pt x="67632" y="29973"/>
                  <a:pt x="43671" y="29973"/>
                </a:cubicBezTo>
                <a:close/>
                <a:moveTo>
                  <a:pt x="43671" y="105013"/>
                </a:moveTo>
                <a:cubicBezTo>
                  <a:pt x="40386" y="105013"/>
                  <a:pt x="37101" y="104694"/>
                  <a:pt x="33816" y="103844"/>
                </a:cubicBezTo>
                <a:lnTo>
                  <a:pt x="32753" y="103844"/>
                </a:lnTo>
                <a:cubicBezTo>
                  <a:pt x="32173" y="103844"/>
                  <a:pt x="31400" y="103844"/>
                  <a:pt x="30821" y="104162"/>
                </a:cubicBezTo>
                <a:lnTo>
                  <a:pt x="16618" y="110115"/>
                </a:lnTo>
                <a:lnTo>
                  <a:pt x="18840" y="101399"/>
                </a:lnTo>
                <a:cubicBezTo>
                  <a:pt x="19420" y="99061"/>
                  <a:pt x="18840" y="96616"/>
                  <a:pt x="16908" y="95128"/>
                </a:cubicBezTo>
                <a:cubicBezTo>
                  <a:pt x="9565" y="88538"/>
                  <a:pt x="5507" y="79822"/>
                  <a:pt x="5507" y="70469"/>
                </a:cubicBezTo>
                <a:cubicBezTo>
                  <a:pt x="5507" y="51656"/>
                  <a:pt x="22608" y="36031"/>
                  <a:pt x="43671" y="36031"/>
                </a:cubicBezTo>
                <a:cubicBezTo>
                  <a:pt x="64637" y="36031"/>
                  <a:pt x="81835" y="51656"/>
                  <a:pt x="81835" y="70469"/>
                </a:cubicBezTo>
                <a:cubicBezTo>
                  <a:pt x="81835" y="89388"/>
                  <a:pt x="64637" y="105013"/>
                  <a:pt x="43671" y="105013"/>
                </a:cubicBezTo>
                <a:close/>
              </a:path>
            </a:pathLst>
          </a:custGeom>
          <a:solidFill>
            <a:srgbClr val="1D39C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2578B8-F8D3-4003-8677-8F7A26DD750F}"/>
              </a:ext>
            </a:extLst>
          </p:cNvPr>
          <p:cNvSpPr txBox="1"/>
          <p:nvPr/>
        </p:nvSpPr>
        <p:spPr>
          <a:xfrm>
            <a:off x="1298714" y="2285267"/>
            <a:ext cx="22156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Tự</a:t>
            </a:r>
            <a:r>
              <a:rPr lang="en-US" sz="3000" dirty="0"/>
              <a:t> </a:t>
            </a:r>
            <a:r>
              <a:rPr lang="en-US" sz="3000" dirty="0" err="1"/>
              <a:t>động</a:t>
            </a:r>
            <a:r>
              <a:rPr lang="en-US" sz="3000" dirty="0"/>
              <a:t> </a:t>
            </a:r>
            <a:r>
              <a:rPr lang="en-US" sz="3000" dirty="0" err="1"/>
              <a:t>hoá</a:t>
            </a:r>
            <a:endParaRPr lang="en-US" sz="3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96CFFE-EBEE-4D54-B74C-FE07A703E7A9}"/>
              </a:ext>
            </a:extLst>
          </p:cNvPr>
          <p:cNvSpPr txBox="1"/>
          <p:nvPr/>
        </p:nvSpPr>
        <p:spPr>
          <a:xfrm>
            <a:off x="7783050" y="4719563"/>
            <a:ext cx="3339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Giao </a:t>
            </a:r>
            <a:r>
              <a:rPr lang="en-US" sz="3000" dirty="0" err="1"/>
              <a:t>tiếp</a:t>
            </a:r>
            <a:r>
              <a:rPr lang="en-US" sz="3000" dirty="0"/>
              <a:t> </a:t>
            </a:r>
            <a:r>
              <a:rPr lang="en-US" sz="3000" dirty="0" err="1"/>
              <a:t>với</a:t>
            </a:r>
            <a:r>
              <a:rPr lang="en-US" sz="3000" dirty="0"/>
              <a:t> </a:t>
            </a:r>
            <a:r>
              <a:rPr lang="en-US" sz="3000" dirty="0" err="1"/>
              <a:t>thiết</a:t>
            </a:r>
            <a:r>
              <a:rPr lang="en-US" sz="3000" dirty="0"/>
              <a:t> </a:t>
            </a:r>
            <a:r>
              <a:rPr lang="en-US" sz="3000" dirty="0" err="1"/>
              <a:t>bị</a:t>
            </a:r>
            <a:r>
              <a:rPr lang="en-US" sz="3000" dirty="0"/>
              <a:t> </a:t>
            </a:r>
            <a:r>
              <a:rPr lang="en-US" sz="3000" dirty="0" err="1"/>
              <a:t>công</a:t>
            </a:r>
            <a:r>
              <a:rPr lang="en-US" sz="3000" dirty="0"/>
              <a:t> </a:t>
            </a:r>
            <a:r>
              <a:rPr lang="en-US" sz="3000" dirty="0" err="1"/>
              <a:t>nghệ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9465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5D6B5A-B595-4C72-ACA0-5AFD1CCD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A7C78-5584-4AAA-98C7-6997C137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E89B05-7588-4D2D-A126-9EC5F37D233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73B009-D6CA-4617-95A3-66891788CF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29163" y="2323347"/>
            <a:ext cx="2045562" cy="1938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817F57-7B61-4286-9536-8B6DCD682AC1}"/>
              </a:ext>
            </a:extLst>
          </p:cNvPr>
          <p:cNvSpPr txBox="1"/>
          <p:nvPr/>
        </p:nvSpPr>
        <p:spPr>
          <a:xfrm>
            <a:off x="177212" y="4815695"/>
            <a:ext cx="35503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Cloud Speech-to-Text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922B5-2A52-4346-8F46-5B74E0A77210}"/>
              </a:ext>
            </a:extLst>
          </p:cNvPr>
          <p:cNvSpPr txBox="1"/>
          <p:nvPr/>
        </p:nvSpPr>
        <p:spPr>
          <a:xfrm>
            <a:off x="4035338" y="4815695"/>
            <a:ext cx="35503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cs typeface="Segoe UI" panose="020B0502040204020203" pitchFamily="34" charset="0"/>
              </a:rPr>
              <a:t>FPT.AI Speech To Text</a:t>
            </a:r>
          </a:p>
        </p:txBody>
      </p:sp>
      <p:pic>
        <p:nvPicPr>
          <p:cNvPr id="9" name="Picture 2" descr="5 lưu ý về giao diện trò chuyện của chatbot | FPT.AI">
            <a:extLst>
              <a:ext uri="{FF2B5EF4-FFF2-40B4-BE49-F238E27FC236}">
                <a16:creationId xmlns:a16="http://schemas.microsoft.com/office/drawing/2014/main" id="{B050C73C-FBE5-4268-9D61-76B4857FA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269" y="2323347"/>
            <a:ext cx="3274531" cy="134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2C7788-A846-4641-9580-45279387828C}"/>
              </a:ext>
            </a:extLst>
          </p:cNvPr>
          <p:cNvSpPr txBox="1"/>
          <p:nvPr/>
        </p:nvSpPr>
        <p:spPr>
          <a:xfrm>
            <a:off x="8018732" y="4815695"/>
            <a:ext cx="39656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cs typeface="Segoe UI" panose="020B0502040204020203" pitchFamily="34" charset="0"/>
              </a:rPr>
              <a:t>Viettel AI Speech to Text</a:t>
            </a:r>
          </a:p>
        </p:txBody>
      </p:sp>
      <p:sp>
        <p:nvSpPr>
          <p:cNvPr id="11" name="文本框 4">
            <a:extLst>
              <a:ext uri="{FF2B5EF4-FFF2-40B4-BE49-F238E27FC236}">
                <a16:creationId xmlns:a16="http://schemas.microsoft.com/office/drawing/2014/main" id="{9CCF4D4E-DE14-4EE1-8697-FDEC0D62A13F}"/>
              </a:ext>
            </a:extLst>
          </p:cNvPr>
          <p:cNvSpPr txBox="1"/>
          <p:nvPr/>
        </p:nvSpPr>
        <p:spPr>
          <a:xfrm>
            <a:off x="1236873" y="4261697"/>
            <a:ext cx="1430141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Google</a:t>
            </a:r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id="{93812D0D-1CE7-4C1F-B4A8-DE5353E1B850}"/>
              </a:ext>
            </a:extLst>
          </p:cNvPr>
          <p:cNvSpPr txBox="1"/>
          <p:nvPr/>
        </p:nvSpPr>
        <p:spPr>
          <a:xfrm>
            <a:off x="5404848" y="4261697"/>
            <a:ext cx="811371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FPT</a:t>
            </a:r>
          </a:p>
        </p:txBody>
      </p:sp>
      <p:sp>
        <p:nvSpPr>
          <p:cNvPr id="13" name="文本框 4">
            <a:extLst>
              <a:ext uri="{FF2B5EF4-FFF2-40B4-BE49-F238E27FC236}">
                <a16:creationId xmlns:a16="http://schemas.microsoft.com/office/drawing/2014/main" id="{4808DCC4-6C76-479A-8B0B-977ABEE15989}"/>
              </a:ext>
            </a:extLst>
          </p:cNvPr>
          <p:cNvSpPr txBox="1"/>
          <p:nvPr/>
        </p:nvSpPr>
        <p:spPr>
          <a:xfrm>
            <a:off x="9292334" y="4261697"/>
            <a:ext cx="1243738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Viettel</a:t>
            </a:r>
          </a:p>
        </p:txBody>
      </p:sp>
      <p:pic>
        <p:nvPicPr>
          <p:cNvPr id="14" name="Picture 8" descr="Trung tâm Không gian mạng">
            <a:extLst>
              <a:ext uri="{FF2B5EF4-FFF2-40B4-BE49-F238E27FC236}">
                <a16:creationId xmlns:a16="http://schemas.microsoft.com/office/drawing/2014/main" id="{59947550-B956-4835-916D-D7BAA736F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106" y="2093497"/>
            <a:ext cx="4380894" cy="216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9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33AEFC-0F60-49E7-9379-3E94DC48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FC0339-9ED1-4A5D-A0B9-FD9981A5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302" y="366976"/>
            <a:ext cx="8460000" cy="1227006"/>
          </a:xfrm>
        </p:spPr>
        <p:txBody>
          <a:bodyPr/>
          <a:lstStyle/>
          <a:p>
            <a:pPr algn="l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D0BC0CE-E521-4118-9C1A-95FDC03A2E5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38302" y="1593982"/>
            <a:ext cx="8460000" cy="58654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BẢNG GIÁ THAM KHẢO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066EBE-3A52-4428-8F8D-13832F591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112913"/>
              </p:ext>
            </p:extLst>
          </p:nvPr>
        </p:nvGraphicFramePr>
        <p:xfrm>
          <a:off x="85532" y="2498651"/>
          <a:ext cx="4977788" cy="3696514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917917">
                  <a:extLst>
                    <a:ext uri="{9D8B030D-6E8A-4147-A177-3AD203B41FA5}">
                      <a16:colId xmlns:a16="http://schemas.microsoft.com/office/drawing/2014/main" val="2127666613"/>
                    </a:ext>
                  </a:extLst>
                </a:gridCol>
                <a:gridCol w="1057363">
                  <a:extLst>
                    <a:ext uri="{9D8B030D-6E8A-4147-A177-3AD203B41FA5}">
                      <a16:colId xmlns:a16="http://schemas.microsoft.com/office/drawing/2014/main" val="1263340631"/>
                    </a:ext>
                  </a:extLst>
                </a:gridCol>
                <a:gridCol w="1214651">
                  <a:extLst>
                    <a:ext uri="{9D8B030D-6E8A-4147-A177-3AD203B41FA5}">
                      <a16:colId xmlns:a16="http://schemas.microsoft.com/office/drawing/2014/main" val="2831046318"/>
                    </a:ext>
                  </a:extLst>
                </a:gridCol>
                <a:gridCol w="1787857">
                  <a:extLst>
                    <a:ext uri="{9D8B030D-6E8A-4147-A177-3AD203B41FA5}">
                      <a16:colId xmlns:a16="http://schemas.microsoft.com/office/drawing/2014/main" val="518002026"/>
                    </a:ext>
                  </a:extLst>
                </a:gridCol>
              </a:tblGrid>
              <a:tr h="833752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000" b="1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Gói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tabLst/>
                      </a:pPr>
                      <a:r>
                        <a:rPr lang="vi-VN" sz="2000" b="1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Lượng sử dụng</a:t>
                      </a:r>
                      <a:r>
                        <a:rPr lang="en-US" sz="2000" b="1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(phút)</a:t>
                      </a:r>
                      <a:endParaRPr lang="vi-VN" sz="2000" b="1" noProof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000" b="1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Giá (</a:t>
                      </a:r>
                      <a:r>
                        <a:rPr lang="en-US" sz="2000" b="1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vnđ</a:t>
                      </a:r>
                      <a:r>
                        <a:rPr lang="vi-VN" sz="2000" b="1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000" b="1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Mô tả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1135064"/>
                  </a:ext>
                </a:extLst>
              </a:tr>
              <a:tr h="1322599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000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Dùng thử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000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000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Miễn phí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000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 phút/ năm</a:t>
                      </a:r>
                    </a:p>
                    <a:p>
                      <a:pPr algn="ctr" fontAlgn="base"/>
                      <a:r>
                        <a:rPr lang="vi-VN" sz="2000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Không hỗ trợ kỹ thuật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2352702"/>
                  </a:ext>
                </a:extLst>
              </a:tr>
              <a:tr h="461105">
                <a:tc rowSpan="3">
                  <a:txBody>
                    <a:bodyPr/>
                    <a:lstStyle/>
                    <a:p>
                      <a:pPr algn="ctr" fontAlgn="base"/>
                      <a:r>
                        <a:rPr lang="vi-VN" sz="2000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Doanh nghiệp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000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2000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vi-VN" sz="2000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000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2000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vi-VN" sz="2000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</a:t>
                      </a:r>
                      <a:r>
                        <a:rPr lang="en-US" sz="2000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vi-VN" sz="2000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base"/>
                      <a:r>
                        <a:rPr lang="vi-VN" sz="2000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Hỗ trợ kỹ thuật tiêu chuẩn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920708"/>
                  </a:ext>
                </a:extLst>
              </a:tr>
              <a:tr h="461105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000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US" sz="2000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vi-VN" sz="2000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000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2000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vi-VN" sz="2000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r>
                        <a:rPr lang="en-US" sz="2000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vi-VN" sz="2000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308585"/>
                  </a:ext>
                </a:extLst>
              </a:tr>
              <a:tr h="461105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000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r>
                        <a:rPr lang="en-US" sz="2000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vi-VN" sz="2000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000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US" sz="2000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vi-VN" sz="2000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</a:t>
                      </a:r>
                      <a:r>
                        <a:rPr lang="en-US" sz="2000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vi-VN" sz="2000" noProof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55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470895-0CC5-4AE8-ACC9-BE7B71466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342572"/>
              </p:ext>
            </p:extLst>
          </p:nvPr>
        </p:nvGraphicFramePr>
        <p:xfrm>
          <a:off x="5254389" y="1755580"/>
          <a:ext cx="6852079" cy="4439585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760560">
                  <a:extLst>
                    <a:ext uri="{9D8B030D-6E8A-4147-A177-3AD203B41FA5}">
                      <a16:colId xmlns:a16="http://schemas.microsoft.com/office/drawing/2014/main" val="2400481918"/>
                    </a:ext>
                  </a:extLst>
                </a:gridCol>
                <a:gridCol w="1228299">
                  <a:extLst>
                    <a:ext uri="{9D8B030D-6E8A-4147-A177-3AD203B41FA5}">
                      <a16:colId xmlns:a16="http://schemas.microsoft.com/office/drawing/2014/main" val="598428221"/>
                    </a:ext>
                  </a:extLst>
                </a:gridCol>
                <a:gridCol w="1255594">
                  <a:extLst>
                    <a:ext uri="{9D8B030D-6E8A-4147-A177-3AD203B41FA5}">
                      <a16:colId xmlns:a16="http://schemas.microsoft.com/office/drawing/2014/main" val="2887269475"/>
                    </a:ext>
                  </a:extLst>
                </a:gridCol>
                <a:gridCol w="1269242">
                  <a:extLst>
                    <a:ext uri="{9D8B030D-6E8A-4147-A177-3AD203B41FA5}">
                      <a16:colId xmlns:a16="http://schemas.microsoft.com/office/drawing/2014/main" val="328917101"/>
                    </a:ext>
                  </a:extLst>
                </a:gridCol>
                <a:gridCol w="1338384">
                  <a:extLst>
                    <a:ext uri="{9D8B030D-6E8A-4147-A177-3AD203B41FA5}">
                      <a16:colId xmlns:a16="http://schemas.microsoft.com/office/drawing/2014/main" val="387145797"/>
                    </a:ext>
                  </a:extLst>
                </a:gridCol>
              </a:tblGrid>
              <a:tr h="1106122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2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2000" b="1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Chức</a:t>
                      </a:r>
                      <a:r>
                        <a:rPr lang="vi-VN" sz="2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năng</a:t>
                      </a:r>
                      <a:endParaRPr lang="vi-V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21" marR="6021" marT="6021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vi-VN" sz="2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Gói </a:t>
                      </a:r>
                      <a:r>
                        <a:rPr lang="en-US" sz="2000" b="1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tiêu</a:t>
                      </a:r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chuẩn</a:t>
                      </a:r>
                      <a:r>
                        <a:rPr lang="vi-VN" sz="2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vi-VN" sz="2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trừ video, </a:t>
                      </a:r>
                      <a:r>
                        <a:rPr lang="en-US" sz="2000" b="1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gọi</a:t>
                      </a:r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điện</a:t>
                      </a:r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thoại</a:t>
                      </a:r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vi-V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21" marR="6021" marT="6021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vi-V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21" marR="6021" marT="6021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vi-VN" sz="2000" b="1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Video</a:t>
                      </a:r>
                      <a:r>
                        <a:rPr lang="vi-VN" sz="2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</a:p>
                    <a:p>
                      <a:pPr algn="ctr"/>
                      <a:r>
                        <a:rPr lang="en-US" sz="2000" b="1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gọi</a:t>
                      </a:r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điện</a:t>
                      </a:r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thoại</a:t>
                      </a:r>
                      <a:endParaRPr lang="vi-VN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21" marR="6021" marT="6021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vi-VN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21" marR="6021" marT="6021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515328"/>
                  </a:ext>
                </a:extLst>
              </a:tr>
              <a:tr h="1112444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vi-VN" sz="2000" b="0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21" marR="6021" marT="6021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0-60 phút</a:t>
                      </a:r>
                      <a:endParaRPr lang="vi-V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21" marR="6021" marT="6021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 60 phút</a:t>
                      </a: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vi-VN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 triệu phút</a:t>
                      </a:r>
                      <a:endParaRPr lang="en-US" sz="2000" b="0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21" marR="6021" marT="6021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0-60 phút</a:t>
                      </a:r>
                      <a:endParaRPr lang="vi-VN" sz="2000" b="0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21" marR="6021" marT="6021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000" b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 60 phút đến 1 triệu phút</a:t>
                      </a:r>
                      <a:endParaRPr lang="en-US" sz="2000" b="0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21" marR="6021" marT="6021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4693439"/>
                  </a:ext>
                </a:extLst>
              </a:tr>
              <a:tr h="1123739">
                <a:tc>
                  <a:txBody>
                    <a:bodyPr/>
                    <a:lstStyle/>
                    <a:p>
                      <a:pPr algn="ctr" fontAlgn="t"/>
                      <a:r>
                        <a:rPr lang="vi-VN" sz="20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Nh</a:t>
                      </a:r>
                      <a:r>
                        <a:rPr lang="en-US" sz="20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ận</a:t>
                      </a: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dạng</a:t>
                      </a: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20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không</a:t>
                      </a: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</a:t>
                      </a:r>
                      <a:r>
                        <a:rPr lang="vi-VN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ư</a:t>
                      </a: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 </a:t>
                      </a:r>
                      <a:r>
                        <a:rPr lang="en-US" sz="20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trữ</a:t>
                      </a: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dữ</a:t>
                      </a: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liệu</a:t>
                      </a: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21" marR="6021" marT="6021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Miễn phí</a:t>
                      </a:r>
                      <a:endParaRPr lang="vi-V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21" marR="6021" marT="6021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000" b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r>
                        <a:rPr lang="en-US" sz="2000" b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2000" b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33.000 vnđ/ giờ</a:t>
                      </a:r>
                      <a:endParaRPr lang="vi-VN" sz="2000" b="0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21" marR="6021" marT="6021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vi-VN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Miễn phí</a:t>
                      </a:r>
                      <a:endParaRPr lang="vi-VN" sz="2000" b="0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21" marR="6021" marT="6021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000" b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r>
                        <a:rPr lang="en-US" sz="2000" b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2000" b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50.000 vnđ/</a:t>
                      </a:r>
                      <a:r>
                        <a:rPr lang="en-US" sz="2000" b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2000" b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giờ</a:t>
                      </a:r>
                      <a:endParaRPr lang="vi-VN" sz="2000" b="0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21" marR="6021" marT="6021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8664772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 fontAlgn="t"/>
                      <a:r>
                        <a:rPr lang="vi-VN" sz="20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Nh</a:t>
                      </a:r>
                      <a:r>
                        <a:rPr lang="en-US" sz="20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ận</a:t>
                      </a: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dạng</a:t>
                      </a: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(l</a:t>
                      </a:r>
                      <a:r>
                        <a:rPr lang="vi-VN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ư</a:t>
                      </a: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 </a:t>
                      </a:r>
                      <a:r>
                        <a:rPr lang="en-US" sz="20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trữ</a:t>
                      </a: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dữ</a:t>
                      </a: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liệu</a:t>
                      </a: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21" marR="6021" marT="6021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Miễn phí</a:t>
                      </a:r>
                      <a:endParaRPr lang="vi-V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21" marR="6021" marT="6021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000" b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r>
                        <a:rPr lang="en-US" sz="2000" b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2000" b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22.000</a:t>
                      </a:r>
                      <a:r>
                        <a:rPr lang="en-US" sz="2000" b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0" u="none" strike="noStrike" dirty="0" err="1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vnđ</a:t>
                      </a:r>
                      <a:r>
                        <a:rPr lang="en-US" sz="2000" b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 </a:t>
                      </a:r>
                      <a:r>
                        <a:rPr lang="en-US" sz="2000" b="0" u="none" strike="noStrike" dirty="0" err="1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giờ</a:t>
                      </a:r>
                      <a:endParaRPr lang="vi-VN" sz="2000" b="0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21" marR="6021" marT="6021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vi-VN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Miễn phí</a:t>
                      </a:r>
                      <a:endParaRPr lang="vi-VN" sz="2000" b="0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21" marR="6021" marT="6021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33.000 vnđ/</a:t>
                      </a: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giờ</a:t>
                      </a:r>
                      <a:endParaRPr lang="vi-VN" sz="2000" b="0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21" marR="6021" marT="6021" marB="0" anchor="ctr">
                    <a:lnL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3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941931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1A8C601-33A3-4E8B-870E-4B12AFCDD940}"/>
              </a:ext>
            </a:extLst>
          </p:cNvPr>
          <p:cNvSpPr txBox="1"/>
          <p:nvPr/>
        </p:nvSpPr>
        <p:spPr>
          <a:xfrm flipH="1">
            <a:off x="1856354" y="6209233"/>
            <a:ext cx="143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cap="all" spc="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Segoe UI" panose="020B0502040204020203" pitchFamily="34" charset="0"/>
              </a:rPr>
              <a:t>FPT.AI</a:t>
            </a:r>
            <a:endParaRPr lang="vi-VN" sz="3000" b="1" cap="all" spc="200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870A4B-165F-460B-9D46-E677EC6B232E}"/>
              </a:ext>
            </a:extLst>
          </p:cNvPr>
          <p:cNvSpPr txBox="1"/>
          <p:nvPr/>
        </p:nvSpPr>
        <p:spPr>
          <a:xfrm flipH="1">
            <a:off x="7601514" y="6209233"/>
            <a:ext cx="3193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pc="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Segoe UI" panose="020B0502040204020203" pitchFamily="34" charset="0"/>
              </a:rPr>
              <a:t>Google Speech</a:t>
            </a:r>
            <a:endParaRPr lang="vi-VN" sz="3000" b="1" spc="200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20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F343DA-683E-4C3D-A612-6EA8161B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8112" y="6242575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57FF-C327-444C-9E8E-448A6B32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302" y="366976"/>
            <a:ext cx="10252738" cy="769491"/>
          </a:xfrm>
        </p:spPr>
        <p:txBody>
          <a:bodyPr/>
          <a:lstStyle/>
          <a:p>
            <a:pPr algn="l"/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văn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052C0EE-9C6C-4BCE-B266-DA795084AB22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8" name="3a40b83b-a3c5-4a37-b59f-270202b9280b">
            <a:extLst>
              <a:ext uri="{FF2B5EF4-FFF2-40B4-BE49-F238E27FC236}">
                <a16:creationId xmlns:a16="http://schemas.microsoft.com/office/drawing/2014/main" id="{0B7E1871-DB7D-4990-8692-8DD69590AABA}"/>
              </a:ext>
            </a:extLst>
          </p:cNvPr>
          <p:cNvGrpSpPr>
            <a:grpSpLocks noChangeAspect="1"/>
          </p:cNvGrpSpPr>
          <p:nvPr/>
        </p:nvGrpSpPr>
        <p:grpSpPr>
          <a:xfrm>
            <a:off x="110895" y="1277950"/>
            <a:ext cx="11970209" cy="5298085"/>
            <a:chOff x="1468962" y="1700808"/>
            <a:chExt cx="9410366" cy="4165084"/>
          </a:xfrm>
        </p:grpSpPr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BC843773-ACE9-4581-94C0-B7D479EDF887}"/>
                </a:ext>
              </a:extLst>
            </p:cNvPr>
            <p:cNvSpPr/>
            <p:nvPr/>
          </p:nvSpPr>
          <p:spPr>
            <a:xfrm>
              <a:off x="6213261" y="1700809"/>
              <a:ext cx="4666067" cy="1269978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>
                <a:latin typeface="Calibri" panose="020F0502020204030204" pitchFamily="34" charset="0"/>
              </a:endParaRPr>
            </a:p>
          </p:txBody>
        </p:sp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F8F83FA4-3114-4C8E-BEFF-915CD2A3B1B9}"/>
                </a:ext>
              </a:extLst>
            </p:cNvPr>
            <p:cNvSpPr/>
            <p:nvPr/>
          </p:nvSpPr>
          <p:spPr>
            <a:xfrm>
              <a:off x="6338421" y="1715388"/>
              <a:ext cx="1132953" cy="1269978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>
                <a:latin typeface="Calibri" panose="020F0502020204030204" pitchFamily="34" charset="0"/>
              </a:endParaRPr>
            </a:p>
          </p:txBody>
        </p:sp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id="{3F65BDEA-2C66-4B92-9B49-03F5AAFBA7EB}"/>
                </a:ext>
              </a:extLst>
            </p:cNvPr>
            <p:cNvSpPr/>
            <p:nvPr/>
          </p:nvSpPr>
          <p:spPr>
            <a:xfrm>
              <a:off x="6213261" y="3197699"/>
              <a:ext cx="4648185" cy="1220500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dirty="0">
                <a:latin typeface="Calibri" panose="020F0502020204030204" pitchFamily="34" charset="0"/>
              </a:endParaRPr>
            </a:p>
          </p:txBody>
        </p:sp>
        <p:sp>
          <p:nvSpPr>
            <p:cNvPr id="42" name="Rectangle 5">
              <a:extLst>
                <a:ext uri="{FF2B5EF4-FFF2-40B4-BE49-F238E27FC236}">
                  <a16:creationId xmlns:a16="http://schemas.microsoft.com/office/drawing/2014/main" id="{4F2491E6-1CC2-40E0-96C9-0F0B4CDE5AE0}"/>
                </a:ext>
              </a:extLst>
            </p:cNvPr>
            <p:cNvSpPr/>
            <p:nvPr/>
          </p:nvSpPr>
          <p:spPr>
            <a:xfrm>
              <a:off x="6343055" y="3205493"/>
              <a:ext cx="1132953" cy="1220500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dirty="0">
                <a:latin typeface="Calibri" panose="020F0502020204030204" pitchFamily="34" charset="0"/>
              </a:endParaRPr>
            </a:p>
          </p:txBody>
        </p:sp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2F3ED2D2-CA4A-4A59-A5F2-16E49F15B84F}"/>
                </a:ext>
              </a:extLst>
            </p:cNvPr>
            <p:cNvSpPr/>
            <p:nvPr/>
          </p:nvSpPr>
          <p:spPr>
            <a:xfrm flipH="1">
              <a:off x="1468962" y="1700808"/>
              <a:ext cx="4654133" cy="1255399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dirty="0">
                <a:latin typeface="Calibri" panose="020F0502020204030204" pitchFamily="34" charset="0"/>
              </a:endParaRPr>
            </a:p>
          </p:txBody>
        </p:sp>
        <p:sp>
          <p:nvSpPr>
            <p:cNvPr id="46" name="Rectangle 9">
              <a:extLst>
                <a:ext uri="{FF2B5EF4-FFF2-40B4-BE49-F238E27FC236}">
                  <a16:creationId xmlns:a16="http://schemas.microsoft.com/office/drawing/2014/main" id="{54318E0A-3DE5-4746-8E99-A674B40C6B96}"/>
                </a:ext>
              </a:extLst>
            </p:cNvPr>
            <p:cNvSpPr/>
            <p:nvPr/>
          </p:nvSpPr>
          <p:spPr>
            <a:xfrm flipH="1">
              <a:off x="4866519" y="1715388"/>
              <a:ext cx="1132954" cy="125539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dirty="0">
                <a:latin typeface="Calibri" panose="020F0502020204030204" pitchFamily="34" charset="0"/>
              </a:endParaRPr>
            </a:p>
          </p:txBody>
        </p:sp>
        <p:sp>
          <p:nvSpPr>
            <p:cNvPr id="47" name="Rectangle 10">
              <a:extLst>
                <a:ext uri="{FF2B5EF4-FFF2-40B4-BE49-F238E27FC236}">
                  <a16:creationId xmlns:a16="http://schemas.microsoft.com/office/drawing/2014/main" id="{FBCDF6E5-6B62-4247-896B-7ED73B36824A}"/>
                </a:ext>
              </a:extLst>
            </p:cNvPr>
            <p:cNvSpPr/>
            <p:nvPr/>
          </p:nvSpPr>
          <p:spPr>
            <a:xfrm flipH="1">
              <a:off x="1468964" y="3197699"/>
              <a:ext cx="4654130" cy="1226486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>
                <a:latin typeface="Calibri" panose="020F0502020204030204" pitchFamily="34" charset="0"/>
              </a:endParaRPr>
            </a:p>
          </p:txBody>
        </p:sp>
        <p:sp>
          <p:nvSpPr>
            <p:cNvPr id="48" name="Rectangle 11">
              <a:extLst>
                <a:ext uri="{FF2B5EF4-FFF2-40B4-BE49-F238E27FC236}">
                  <a16:creationId xmlns:a16="http://schemas.microsoft.com/office/drawing/2014/main" id="{BD1F2507-DD9B-4AD5-9870-ABB4F8B4AACF}"/>
                </a:ext>
              </a:extLst>
            </p:cNvPr>
            <p:cNvSpPr/>
            <p:nvPr/>
          </p:nvSpPr>
          <p:spPr>
            <a:xfrm flipH="1">
              <a:off x="4866519" y="3205493"/>
              <a:ext cx="1132953" cy="12264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dirty="0">
                <a:latin typeface="Calibri" panose="020F0502020204030204" pitchFamily="34" charset="0"/>
              </a:endParaRPr>
            </a:p>
          </p:txBody>
        </p:sp>
        <p:sp>
          <p:nvSpPr>
            <p:cNvPr id="49" name="Rectangle 12">
              <a:extLst>
                <a:ext uri="{FF2B5EF4-FFF2-40B4-BE49-F238E27FC236}">
                  <a16:creationId xmlns:a16="http://schemas.microsoft.com/office/drawing/2014/main" id="{10301641-4D09-4685-91D5-3F6F34F30318}"/>
                </a:ext>
              </a:extLst>
            </p:cNvPr>
            <p:cNvSpPr/>
            <p:nvPr/>
          </p:nvSpPr>
          <p:spPr>
            <a:xfrm flipH="1">
              <a:off x="1468962" y="4665677"/>
              <a:ext cx="4654129" cy="1192421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dirty="0">
                <a:latin typeface="Calibri" panose="020F0502020204030204" pitchFamily="34" charset="0"/>
              </a:endParaRPr>
            </a:p>
          </p:txBody>
        </p:sp>
        <p:sp>
          <p:nvSpPr>
            <p:cNvPr id="50" name="Rectangle 13">
              <a:extLst>
                <a:ext uri="{FF2B5EF4-FFF2-40B4-BE49-F238E27FC236}">
                  <a16:creationId xmlns:a16="http://schemas.microsoft.com/office/drawing/2014/main" id="{3C33A7CE-D53F-4F5C-BAD1-143897640C29}"/>
                </a:ext>
              </a:extLst>
            </p:cNvPr>
            <p:cNvSpPr/>
            <p:nvPr/>
          </p:nvSpPr>
          <p:spPr>
            <a:xfrm flipH="1">
              <a:off x="4869994" y="4673471"/>
              <a:ext cx="1129477" cy="1192421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>
                <a:latin typeface="Calibri" panose="020F0502020204030204" pitchFamily="34" charset="0"/>
              </a:endParaRPr>
            </a:p>
          </p:txBody>
        </p:sp>
      </p:grpSp>
      <p:sp>
        <p:nvSpPr>
          <p:cNvPr id="57" name="矩形 34">
            <a:extLst>
              <a:ext uri="{FF2B5EF4-FFF2-40B4-BE49-F238E27FC236}">
                <a16:creationId xmlns:a16="http://schemas.microsoft.com/office/drawing/2014/main" id="{CBEE98A7-25BC-4670-9144-B33D500EB941}"/>
              </a:ext>
            </a:extLst>
          </p:cNvPr>
          <p:cNvSpPr/>
          <p:nvPr/>
        </p:nvSpPr>
        <p:spPr>
          <a:xfrm>
            <a:off x="106474" y="1351158"/>
            <a:ext cx="4206864" cy="14465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sz="2500" dirty="0" err="1"/>
              <a:t>Trình</a:t>
            </a:r>
            <a:r>
              <a:rPr lang="en-US" sz="2500" dirty="0"/>
              <a:t> </a:t>
            </a:r>
            <a:r>
              <a:rPr lang="en-US" sz="2500" dirty="0" err="1"/>
              <a:t>bày</a:t>
            </a:r>
            <a:r>
              <a:rPr lang="en-US" sz="2500" dirty="0"/>
              <a:t> </a:t>
            </a:r>
            <a:r>
              <a:rPr lang="en-US" sz="2500" dirty="0" err="1"/>
              <a:t>lý</a:t>
            </a:r>
            <a:r>
              <a:rPr lang="en-US" sz="2500" dirty="0"/>
              <a:t> do </a:t>
            </a:r>
            <a:r>
              <a:rPr lang="en-US" sz="2500" dirty="0" err="1"/>
              <a:t>xây</a:t>
            </a:r>
            <a:r>
              <a:rPr lang="en-US" sz="2500" dirty="0"/>
              <a:t> </a:t>
            </a:r>
            <a:r>
              <a:rPr lang="en-US" sz="2500" dirty="0" err="1"/>
              <a:t>dựng</a:t>
            </a:r>
            <a:r>
              <a:rPr lang="en-US" sz="2500" dirty="0"/>
              <a:t> </a:t>
            </a:r>
            <a:r>
              <a:rPr lang="en-US" sz="2500" dirty="0" err="1"/>
              <a:t>hệ</a:t>
            </a:r>
            <a:r>
              <a:rPr lang="en-US" sz="2500" dirty="0"/>
              <a:t> </a:t>
            </a:r>
            <a:r>
              <a:rPr lang="en-US" sz="2500" dirty="0" err="1"/>
              <a:t>thống</a:t>
            </a:r>
            <a:r>
              <a:rPr lang="en-US" sz="2500" dirty="0"/>
              <a:t> </a:t>
            </a:r>
            <a:r>
              <a:rPr lang="en-US" sz="2500" dirty="0" err="1"/>
              <a:t>cung</a:t>
            </a:r>
            <a:r>
              <a:rPr lang="en-US" sz="2500" dirty="0"/>
              <a:t> </a:t>
            </a:r>
            <a:r>
              <a:rPr lang="en-US" sz="2500" dirty="0" err="1"/>
              <a:t>cấp</a:t>
            </a:r>
            <a:r>
              <a:rPr lang="en-US" sz="2500" dirty="0"/>
              <a:t> </a:t>
            </a:r>
            <a:r>
              <a:rPr lang="en-US" sz="2500" dirty="0" err="1"/>
              <a:t>dịch</a:t>
            </a:r>
            <a:r>
              <a:rPr lang="en-US" sz="2500" dirty="0"/>
              <a:t> </a:t>
            </a:r>
            <a:r>
              <a:rPr lang="en-US" sz="2500" dirty="0" err="1"/>
              <a:t>vụ</a:t>
            </a:r>
            <a:r>
              <a:rPr lang="en-US" sz="2500" dirty="0"/>
              <a:t> web </a:t>
            </a:r>
            <a:r>
              <a:rPr lang="en-US" sz="2500" dirty="0" err="1"/>
              <a:t>nhận</a:t>
            </a:r>
            <a:r>
              <a:rPr lang="en-US" sz="2500" dirty="0"/>
              <a:t> </a:t>
            </a:r>
            <a:r>
              <a:rPr lang="en-US" sz="2500" dirty="0" err="1"/>
              <a:t>dạng</a:t>
            </a:r>
            <a:r>
              <a:rPr lang="en-US" sz="2500" dirty="0"/>
              <a:t> </a:t>
            </a:r>
            <a:r>
              <a:rPr lang="en-US" sz="2500" dirty="0" err="1"/>
              <a:t>âm</a:t>
            </a:r>
            <a:r>
              <a:rPr lang="en-US" sz="2500" dirty="0"/>
              <a:t> </a:t>
            </a:r>
            <a:r>
              <a:rPr lang="en-US" sz="2500" dirty="0" err="1"/>
              <a:t>thanh</a:t>
            </a:r>
            <a:r>
              <a:rPr lang="en-US" sz="2500" dirty="0"/>
              <a:t> </a:t>
            </a:r>
            <a:r>
              <a:rPr lang="en-US" sz="2500" dirty="0" err="1"/>
              <a:t>tiếng</a:t>
            </a:r>
            <a:r>
              <a:rPr lang="en-US" sz="2500" dirty="0"/>
              <a:t> </a:t>
            </a:r>
            <a:r>
              <a:rPr lang="en-US" sz="2500" dirty="0" err="1"/>
              <a:t>Việt</a:t>
            </a:r>
            <a:endParaRPr lang="zh-CN" altLang="en-US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矩形 35">
            <a:extLst>
              <a:ext uri="{FF2B5EF4-FFF2-40B4-BE49-F238E27FC236}">
                <a16:creationId xmlns:a16="http://schemas.microsoft.com/office/drawing/2014/main" id="{06172391-E9A4-409C-82BF-3DB11969279D}"/>
              </a:ext>
            </a:extLst>
          </p:cNvPr>
          <p:cNvSpPr/>
          <p:nvPr/>
        </p:nvSpPr>
        <p:spPr>
          <a:xfrm>
            <a:off x="110895" y="3243976"/>
            <a:ext cx="4206864" cy="14465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sz="2500" dirty="0" err="1">
                <a:ea typeface="Cambria" panose="02040503050406030204" pitchFamily="18" charset="0"/>
              </a:rPr>
              <a:t>Trình</a:t>
            </a:r>
            <a:r>
              <a:rPr lang="en-US" sz="2500" dirty="0">
                <a:ea typeface="Cambria" panose="02040503050406030204" pitchFamily="18" charset="0"/>
              </a:rPr>
              <a:t> </a:t>
            </a:r>
            <a:r>
              <a:rPr lang="en-US" sz="2500" dirty="0" err="1">
                <a:ea typeface="Cambria" panose="02040503050406030204" pitchFamily="18" charset="0"/>
              </a:rPr>
              <a:t>bày</a:t>
            </a:r>
            <a:r>
              <a:rPr lang="en-US" sz="2500" dirty="0">
                <a:ea typeface="Cambria" panose="02040503050406030204" pitchFamily="18" charset="0"/>
              </a:rPr>
              <a:t> </a:t>
            </a:r>
            <a:r>
              <a:rPr lang="en-US" sz="2500" dirty="0" err="1">
                <a:ea typeface="Cambria" panose="02040503050406030204" pitchFamily="18" charset="0"/>
              </a:rPr>
              <a:t>lý</a:t>
            </a:r>
            <a:r>
              <a:rPr lang="en-US" sz="2500" dirty="0">
                <a:ea typeface="Cambria" panose="02040503050406030204" pitchFamily="18" charset="0"/>
              </a:rPr>
              <a:t> </a:t>
            </a:r>
            <a:r>
              <a:rPr lang="en-US" sz="2500" dirty="0" err="1">
                <a:ea typeface="Cambria" panose="02040503050406030204" pitchFamily="18" charset="0"/>
              </a:rPr>
              <a:t>thuyết</a:t>
            </a:r>
            <a:r>
              <a:rPr lang="en-US" sz="2500" dirty="0">
                <a:ea typeface="Cambria" panose="02040503050406030204" pitchFamily="18" charset="0"/>
              </a:rPr>
              <a:t> </a:t>
            </a:r>
            <a:r>
              <a:rPr lang="en-US" sz="2500" dirty="0" err="1">
                <a:ea typeface="Cambria" panose="02040503050406030204" pitchFamily="18" charset="0"/>
              </a:rPr>
              <a:t>nền</a:t>
            </a:r>
            <a:r>
              <a:rPr lang="en-US" sz="2500" dirty="0">
                <a:ea typeface="Cambria" panose="02040503050406030204" pitchFamily="18" charset="0"/>
              </a:rPr>
              <a:t> </a:t>
            </a:r>
            <a:r>
              <a:rPr lang="en-US" sz="2500" dirty="0" err="1">
                <a:ea typeface="Cambria" panose="02040503050406030204" pitchFamily="18" charset="0"/>
              </a:rPr>
              <a:t>tảng</a:t>
            </a:r>
            <a:r>
              <a:rPr lang="en-US" sz="2500" dirty="0">
                <a:ea typeface="Cambria" panose="02040503050406030204" pitchFamily="18" charset="0"/>
              </a:rPr>
              <a:t> </a:t>
            </a:r>
            <a:r>
              <a:rPr lang="en-US" sz="2500" dirty="0" err="1">
                <a:ea typeface="Cambria" panose="02040503050406030204" pitchFamily="18" charset="0"/>
              </a:rPr>
              <a:t>để</a:t>
            </a:r>
            <a:r>
              <a:rPr lang="en-US" sz="2500" dirty="0">
                <a:ea typeface="Cambria" panose="02040503050406030204" pitchFamily="18" charset="0"/>
              </a:rPr>
              <a:t> </a:t>
            </a:r>
            <a:r>
              <a:rPr lang="en-US" sz="2500" dirty="0" err="1">
                <a:ea typeface="Cambria" panose="02040503050406030204" pitchFamily="18" charset="0"/>
              </a:rPr>
              <a:t>thiết</a:t>
            </a:r>
            <a:r>
              <a:rPr lang="en-US" sz="2500" dirty="0">
                <a:ea typeface="Cambria" panose="02040503050406030204" pitchFamily="18" charset="0"/>
              </a:rPr>
              <a:t> </a:t>
            </a:r>
            <a:r>
              <a:rPr lang="en-US" sz="2500" dirty="0" err="1">
                <a:ea typeface="Cambria" panose="02040503050406030204" pitchFamily="18" charset="0"/>
              </a:rPr>
              <a:t>kế</a:t>
            </a:r>
            <a:r>
              <a:rPr lang="en-US" sz="2500" dirty="0">
                <a:ea typeface="Cambria" panose="02040503050406030204" pitchFamily="18" charset="0"/>
              </a:rPr>
              <a:t> </a:t>
            </a:r>
            <a:r>
              <a:rPr lang="en-US" sz="2500" dirty="0" err="1">
                <a:ea typeface="Cambria" panose="02040503050406030204" pitchFamily="18" charset="0"/>
              </a:rPr>
              <a:t>và</a:t>
            </a:r>
            <a:r>
              <a:rPr lang="en-US" sz="2500" dirty="0">
                <a:ea typeface="Cambria" panose="02040503050406030204" pitchFamily="18" charset="0"/>
              </a:rPr>
              <a:t> </a:t>
            </a:r>
            <a:r>
              <a:rPr lang="en-US" sz="2500" dirty="0" err="1">
                <a:ea typeface="Cambria" panose="02040503050406030204" pitchFamily="18" charset="0"/>
              </a:rPr>
              <a:t>hiện</a:t>
            </a:r>
            <a:r>
              <a:rPr lang="en-US" sz="2500" dirty="0">
                <a:ea typeface="Cambria" panose="02040503050406030204" pitchFamily="18" charset="0"/>
              </a:rPr>
              <a:t> </a:t>
            </a:r>
            <a:r>
              <a:rPr lang="en-US" sz="2500" dirty="0" err="1">
                <a:ea typeface="Cambria" panose="02040503050406030204" pitchFamily="18" charset="0"/>
              </a:rPr>
              <a:t>thực</a:t>
            </a:r>
            <a:r>
              <a:rPr lang="en-US" sz="2500" dirty="0">
                <a:ea typeface="Cambria" panose="02040503050406030204" pitchFamily="18" charset="0"/>
              </a:rPr>
              <a:t> </a:t>
            </a:r>
            <a:r>
              <a:rPr lang="en-US" sz="2500" dirty="0" err="1">
                <a:ea typeface="Cambria" panose="02040503050406030204" pitchFamily="18" charset="0"/>
              </a:rPr>
              <a:t>hoá</a:t>
            </a:r>
            <a:r>
              <a:rPr lang="en-US" sz="2500" dirty="0">
                <a:ea typeface="Cambria" panose="02040503050406030204" pitchFamily="18" charset="0"/>
              </a:rPr>
              <a:t> </a:t>
            </a:r>
            <a:r>
              <a:rPr lang="en-US" sz="2500" dirty="0" err="1">
                <a:ea typeface="Cambria" panose="02040503050406030204" pitchFamily="18" charset="0"/>
              </a:rPr>
              <a:t>khả</a:t>
            </a:r>
            <a:r>
              <a:rPr lang="en-US" sz="2500" dirty="0">
                <a:ea typeface="Cambria" panose="02040503050406030204" pitchFamily="18" charset="0"/>
              </a:rPr>
              <a:t> </a:t>
            </a:r>
            <a:r>
              <a:rPr lang="en-US" sz="2500" dirty="0" err="1">
                <a:ea typeface="Cambria" panose="02040503050406030204" pitchFamily="18" charset="0"/>
              </a:rPr>
              <a:t>năng</a:t>
            </a:r>
            <a:r>
              <a:rPr lang="en-US" sz="2500" dirty="0">
                <a:ea typeface="Cambria" panose="02040503050406030204" pitchFamily="18" charset="0"/>
              </a:rPr>
              <a:t> </a:t>
            </a:r>
            <a:r>
              <a:rPr lang="en-US" sz="2500" dirty="0" err="1">
                <a:ea typeface="Cambria" panose="02040503050406030204" pitchFamily="18" charset="0"/>
              </a:rPr>
              <a:t>mở</a:t>
            </a:r>
            <a:r>
              <a:rPr lang="en-US" sz="2500" dirty="0">
                <a:ea typeface="Cambria" panose="02040503050406030204" pitchFamily="18" charset="0"/>
              </a:rPr>
              <a:t> </a:t>
            </a:r>
            <a:r>
              <a:rPr lang="en-US" sz="2500" dirty="0" err="1">
                <a:ea typeface="Cambria" panose="02040503050406030204" pitchFamily="18" charset="0"/>
              </a:rPr>
              <a:t>rộng</a:t>
            </a:r>
            <a:r>
              <a:rPr lang="en-US" sz="2500" dirty="0">
                <a:ea typeface="Cambria" panose="02040503050406030204" pitchFamily="18" charset="0"/>
              </a:rPr>
              <a:t> </a:t>
            </a:r>
            <a:r>
              <a:rPr lang="en-US" sz="2500" dirty="0" err="1">
                <a:ea typeface="Cambria" panose="02040503050406030204" pitchFamily="18" charset="0"/>
              </a:rPr>
              <a:t>dịch</a:t>
            </a:r>
            <a:r>
              <a:rPr lang="en-US" sz="2500" dirty="0">
                <a:ea typeface="Cambria" panose="02040503050406030204" pitchFamily="18" charset="0"/>
              </a:rPr>
              <a:t> </a:t>
            </a:r>
            <a:r>
              <a:rPr lang="en-US" sz="2500" dirty="0" err="1">
                <a:ea typeface="Cambria" panose="02040503050406030204" pitchFamily="18" charset="0"/>
              </a:rPr>
              <a:t>vụ</a:t>
            </a:r>
            <a:endParaRPr lang="zh-CN" altLang="en-US" sz="2500" dirty="0">
              <a:solidFill>
                <a:schemeClr val="tx1">
                  <a:lumMod val="65000"/>
                  <a:lumOff val="3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59" name="矩形 36">
            <a:extLst>
              <a:ext uri="{FF2B5EF4-FFF2-40B4-BE49-F238E27FC236}">
                <a16:creationId xmlns:a16="http://schemas.microsoft.com/office/drawing/2014/main" id="{9D46E026-E676-49FC-8D1C-64D745B97F7E}"/>
              </a:ext>
            </a:extLst>
          </p:cNvPr>
          <p:cNvSpPr/>
          <p:nvPr/>
        </p:nvSpPr>
        <p:spPr>
          <a:xfrm>
            <a:off x="110895" y="5194393"/>
            <a:ext cx="4206864" cy="12464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sz="2500" dirty="0" err="1">
                <a:ea typeface="Times New Roman" panose="02020603050405020304" pitchFamily="18" charset="0"/>
              </a:rPr>
              <a:t>Xây</a:t>
            </a:r>
            <a:r>
              <a:rPr lang="en-US" sz="2500" dirty="0">
                <a:ea typeface="Times New Roman" panose="02020603050405020304" pitchFamily="18" charset="0"/>
              </a:rPr>
              <a:t> </a:t>
            </a:r>
            <a:r>
              <a:rPr lang="en-US" sz="2500" dirty="0" err="1">
                <a:ea typeface="Times New Roman" panose="02020603050405020304" pitchFamily="18" charset="0"/>
              </a:rPr>
              <a:t>dựng</a:t>
            </a:r>
            <a:r>
              <a:rPr lang="en-US" sz="2500" dirty="0">
                <a:ea typeface="Times New Roman" panose="02020603050405020304" pitchFamily="18" charset="0"/>
              </a:rPr>
              <a:t> </a:t>
            </a:r>
            <a:r>
              <a:rPr lang="en-US" sz="2500" dirty="0" err="1">
                <a:ea typeface="Times New Roman" panose="02020603050405020304" pitchFamily="18" charset="0"/>
              </a:rPr>
              <a:t>dịch</a:t>
            </a:r>
            <a:r>
              <a:rPr lang="en-US" sz="2500" dirty="0">
                <a:ea typeface="Times New Roman" panose="02020603050405020304" pitchFamily="18" charset="0"/>
              </a:rPr>
              <a:t> </a:t>
            </a:r>
            <a:r>
              <a:rPr lang="en-US" sz="2500" dirty="0" err="1">
                <a:ea typeface="Times New Roman" panose="02020603050405020304" pitchFamily="18" charset="0"/>
              </a:rPr>
              <a:t>vụ</a:t>
            </a:r>
            <a:r>
              <a:rPr lang="en-US" sz="2500" dirty="0">
                <a:ea typeface="Times New Roman" panose="02020603050405020304" pitchFamily="18" charset="0"/>
              </a:rPr>
              <a:t> web </a:t>
            </a:r>
            <a:r>
              <a:rPr lang="en-US" sz="2500" dirty="0" err="1">
                <a:ea typeface="Times New Roman" panose="02020603050405020304" pitchFamily="18" charset="0"/>
              </a:rPr>
              <a:t>nhận</a:t>
            </a:r>
            <a:r>
              <a:rPr lang="en-US" sz="2500" dirty="0">
                <a:ea typeface="Times New Roman" panose="02020603050405020304" pitchFamily="18" charset="0"/>
              </a:rPr>
              <a:t> </a:t>
            </a:r>
            <a:r>
              <a:rPr lang="en-US" sz="2500" dirty="0" err="1">
                <a:ea typeface="Times New Roman" panose="02020603050405020304" pitchFamily="18" charset="0"/>
              </a:rPr>
              <a:t>một</a:t>
            </a:r>
            <a:r>
              <a:rPr lang="en-US" sz="2500" dirty="0">
                <a:ea typeface="Times New Roman" panose="02020603050405020304" pitchFamily="18" charset="0"/>
              </a:rPr>
              <a:t> file </a:t>
            </a:r>
            <a:r>
              <a:rPr lang="en-US" sz="2500" dirty="0" err="1">
                <a:ea typeface="Times New Roman" panose="02020603050405020304" pitchFamily="18" charset="0"/>
              </a:rPr>
              <a:t>âm</a:t>
            </a:r>
            <a:r>
              <a:rPr lang="en-US" sz="2500" dirty="0">
                <a:ea typeface="Times New Roman" panose="02020603050405020304" pitchFamily="18" charset="0"/>
              </a:rPr>
              <a:t> </a:t>
            </a:r>
            <a:r>
              <a:rPr lang="en-US" sz="2500" dirty="0" err="1">
                <a:ea typeface="Times New Roman" panose="02020603050405020304" pitchFamily="18" charset="0"/>
              </a:rPr>
              <a:t>thanh</a:t>
            </a:r>
            <a:r>
              <a:rPr lang="en-US" sz="2500" dirty="0">
                <a:ea typeface="Times New Roman" panose="02020603050405020304" pitchFamily="18" charset="0"/>
              </a:rPr>
              <a:t> </a:t>
            </a:r>
            <a:r>
              <a:rPr lang="en-US" sz="2500" dirty="0" err="1">
                <a:ea typeface="Times New Roman" panose="02020603050405020304" pitchFamily="18" charset="0"/>
              </a:rPr>
              <a:t>tiếng</a:t>
            </a:r>
            <a:r>
              <a:rPr lang="en-US" sz="2500" dirty="0">
                <a:ea typeface="Times New Roman" panose="02020603050405020304" pitchFamily="18" charset="0"/>
              </a:rPr>
              <a:t> </a:t>
            </a:r>
            <a:r>
              <a:rPr lang="en-US" sz="2500" dirty="0" err="1">
                <a:ea typeface="Times New Roman" panose="02020603050405020304" pitchFamily="18" charset="0"/>
              </a:rPr>
              <a:t>Việt</a:t>
            </a:r>
            <a:r>
              <a:rPr lang="en-US" sz="2500" dirty="0">
                <a:ea typeface="Times New Roman" panose="02020603050405020304" pitchFamily="18" charset="0"/>
              </a:rPr>
              <a:t>, </a:t>
            </a:r>
            <a:r>
              <a:rPr lang="en-US" sz="2500" dirty="0" err="1">
                <a:ea typeface="Times New Roman" panose="02020603050405020304" pitchFamily="18" charset="0"/>
              </a:rPr>
              <a:t>xuất</a:t>
            </a:r>
            <a:r>
              <a:rPr lang="en-US" sz="2500" dirty="0">
                <a:ea typeface="Times New Roman" panose="02020603050405020304" pitchFamily="18" charset="0"/>
              </a:rPr>
              <a:t> ra </a:t>
            </a:r>
            <a:r>
              <a:rPr lang="en-US" sz="2500" dirty="0" err="1">
                <a:ea typeface="Times New Roman" panose="02020603050405020304" pitchFamily="18" charset="0"/>
              </a:rPr>
              <a:t>nội</a:t>
            </a:r>
            <a:r>
              <a:rPr lang="en-US" sz="2500" dirty="0">
                <a:ea typeface="Times New Roman" panose="02020603050405020304" pitchFamily="18" charset="0"/>
              </a:rPr>
              <a:t> dung </a:t>
            </a:r>
            <a:r>
              <a:rPr lang="en-US" sz="2500" dirty="0" err="1">
                <a:ea typeface="Times New Roman" panose="02020603050405020304" pitchFamily="18" charset="0"/>
              </a:rPr>
              <a:t>dạng</a:t>
            </a:r>
            <a:r>
              <a:rPr lang="en-US" sz="2500" dirty="0">
                <a:ea typeface="Times New Roman" panose="02020603050405020304" pitchFamily="18" charset="0"/>
              </a:rPr>
              <a:t> </a:t>
            </a:r>
            <a:r>
              <a:rPr lang="en-US" sz="2500" dirty="0" err="1">
                <a:ea typeface="Times New Roman" panose="02020603050405020304" pitchFamily="18" charset="0"/>
              </a:rPr>
              <a:t>văn</a:t>
            </a:r>
            <a:r>
              <a:rPr lang="en-US" sz="2500" dirty="0">
                <a:ea typeface="Times New Roman" panose="02020603050405020304" pitchFamily="18" charset="0"/>
              </a:rPr>
              <a:t> </a:t>
            </a:r>
            <a:r>
              <a:rPr lang="en-US" sz="2500" dirty="0" err="1">
                <a:ea typeface="Times New Roman" panose="02020603050405020304" pitchFamily="18" charset="0"/>
              </a:rPr>
              <a:t>bản</a:t>
            </a:r>
            <a:endParaRPr lang="en-US" sz="2500" dirty="0"/>
          </a:p>
        </p:txBody>
      </p:sp>
      <p:sp>
        <p:nvSpPr>
          <p:cNvPr id="60" name="矩形 37">
            <a:extLst>
              <a:ext uri="{FF2B5EF4-FFF2-40B4-BE49-F238E27FC236}">
                <a16:creationId xmlns:a16="http://schemas.microsoft.com/office/drawing/2014/main" id="{7C4306AB-4FD9-4FDC-82C5-E1BFEE27B3C6}"/>
              </a:ext>
            </a:extLst>
          </p:cNvPr>
          <p:cNvSpPr/>
          <p:nvPr/>
        </p:nvSpPr>
        <p:spPr>
          <a:xfrm>
            <a:off x="7801390" y="1462424"/>
            <a:ext cx="4160384" cy="12464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sz="2500" dirty="0" err="1">
                <a:ea typeface="Times New Roman" panose="02020603050405020304" pitchFamily="18" charset="0"/>
              </a:rPr>
              <a:t>Xây</a:t>
            </a:r>
            <a:r>
              <a:rPr lang="en-US" sz="2500" dirty="0">
                <a:ea typeface="Times New Roman" panose="02020603050405020304" pitchFamily="18" charset="0"/>
              </a:rPr>
              <a:t> </a:t>
            </a:r>
            <a:r>
              <a:rPr lang="en-US" sz="2500" dirty="0" err="1">
                <a:ea typeface="Times New Roman" panose="02020603050405020304" pitchFamily="18" charset="0"/>
              </a:rPr>
              <a:t>dựng</a:t>
            </a:r>
            <a:r>
              <a:rPr lang="en-US" sz="2500" dirty="0">
                <a:ea typeface="Times New Roman" panose="02020603050405020304" pitchFamily="18" charset="0"/>
              </a:rPr>
              <a:t> </a:t>
            </a:r>
            <a:r>
              <a:rPr lang="en-US" sz="2500" dirty="0" err="1">
                <a:ea typeface="Times New Roman" panose="02020603050405020304" pitchFamily="18" charset="0"/>
              </a:rPr>
              <a:t>một</a:t>
            </a:r>
            <a:r>
              <a:rPr lang="en-US" sz="2500" dirty="0">
                <a:ea typeface="Times New Roman" panose="02020603050405020304" pitchFamily="18" charset="0"/>
              </a:rPr>
              <a:t> </a:t>
            </a:r>
            <a:r>
              <a:rPr lang="en-US" sz="2500" dirty="0" err="1">
                <a:ea typeface="Times New Roman" panose="02020603050405020304" pitchFamily="18" charset="0"/>
              </a:rPr>
              <a:t>trang</a:t>
            </a:r>
            <a:r>
              <a:rPr lang="en-US" sz="2500" dirty="0">
                <a:ea typeface="Times New Roman" panose="02020603050405020304" pitchFamily="18" charset="0"/>
              </a:rPr>
              <a:t> web </a:t>
            </a:r>
            <a:r>
              <a:rPr lang="en-US" sz="2500" dirty="0" err="1">
                <a:ea typeface="Times New Roman" panose="02020603050405020304" pitchFamily="18" charset="0"/>
              </a:rPr>
              <a:t>và</a:t>
            </a:r>
            <a:r>
              <a:rPr lang="en-US" sz="2500" dirty="0">
                <a:ea typeface="Times New Roman" panose="02020603050405020304" pitchFamily="18" charset="0"/>
              </a:rPr>
              <a:t> </a:t>
            </a:r>
            <a:r>
              <a:rPr lang="en-US" sz="2500" dirty="0" err="1">
                <a:ea typeface="Times New Roman" panose="02020603050405020304" pitchFamily="18" charset="0"/>
              </a:rPr>
              <a:t>một</a:t>
            </a:r>
            <a:r>
              <a:rPr lang="en-US" sz="2500" dirty="0">
                <a:ea typeface="Times New Roman" panose="02020603050405020304" pitchFamily="18" charset="0"/>
              </a:rPr>
              <a:t> mobile client demo </a:t>
            </a:r>
            <a:r>
              <a:rPr lang="en-US" sz="2500" dirty="0" err="1">
                <a:ea typeface="Times New Roman" panose="02020603050405020304" pitchFamily="18" charset="0"/>
              </a:rPr>
              <a:t>việc</a:t>
            </a:r>
            <a:r>
              <a:rPr lang="en-US" sz="2500" dirty="0">
                <a:ea typeface="Times New Roman" panose="02020603050405020304" pitchFamily="18" charset="0"/>
              </a:rPr>
              <a:t> </a:t>
            </a:r>
            <a:r>
              <a:rPr lang="en-US" sz="2500" dirty="0" err="1">
                <a:ea typeface="Times New Roman" panose="02020603050405020304" pitchFamily="18" charset="0"/>
              </a:rPr>
              <a:t>sử</a:t>
            </a:r>
            <a:r>
              <a:rPr lang="en-US" sz="2500" dirty="0">
                <a:ea typeface="Times New Roman" panose="02020603050405020304" pitchFamily="18" charset="0"/>
              </a:rPr>
              <a:t> </a:t>
            </a:r>
            <a:r>
              <a:rPr lang="en-US" sz="2500" dirty="0" err="1">
                <a:ea typeface="Times New Roman" panose="02020603050405020304" pitchFamily="18" charset="0"/>
              </a:rPr>
              <a:t>dụng</a:t>
            </a:r>
            <a:r>
              <a:rPr lang="en-US" sz="2500" dirty="0">
                <a:ea typeface="Times New Roman" panose="02020603050405020304" pitchFamily="18" charset="0"/>
              </a:rPr>
              <a:t> SDK </a:t>
            </a:r>
            <a:endParaRPr lang="en-US" sz="2500" dirty="0"/>
          </a:p>
        </p:txBody>
      </p:sp>
      <p:sp>
        <p:nvSpPr>
          <p:cNvPr id="61" name="矩形 38">
            <a:extLst>
              <a:ext uri="{FF2B5EF4-FFF2-40B4-BE49-F238E27FC236}">
                <a16:creationId xmlns:a16="http://schemas.microsoft.com/office/drawing/2014/main" id="{E873CA18-7E46-44D5-A389-6B584AB064B7}"/>
              </a:ext>
            </a:extLst>
          </p:cNvPr>
          <p:cNvSpPr/>
          <p:nvPr/>
        </p:nvSpPr>
        <p:spPr>
          <a:xfrm>
            <a:off x="7752000" y="3344004"/>
            <a:ext cx="4306358" cy="12464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sz="2500" dirty="0" err="1">
                <a:ea typeface="Times New Roman" panose="02020603050405020304" pitchFamily="18" charset="0"/>
              </a:rPr>
              <a:t>Viết</a:t>
            </a:r>
            <a:r>
              <a:rPr lang="en-US" sz="2500" dirty="0">
                <a:ea typeface="Times New Roman" panose="02020603050405020304" pitchFamily="18" charset="0"/>
              </a:rPr>
              <a:t> 120 </a:t>
            </a:r>
            <a:r>
              <a:rPr lang="en-US" sz="2500" dirty="0" err="1">
                <a:ea typeface="Times New Roman" panose="02020603050405020304" pitchFamily="18" charset="0"/>
              </a:rPr>
              <a:t>trang</a:t>
            </a:r>
            <a:r>
              <a:rPr lang="en-US" sz="2500" dirty="0">
                <a:ea typeface="Times New Roman" panose="02020603050405020304" pitchFamily="18" charset="0"/>
              </a:rPr>
              <a:t> </a:t>
            </a:r>
            <a:r>
              <a:rPr lang="en-US" sz="2500" dirty="0" err="1">
                <a:ea typeface="Times New Roman" panose="02020603050405020304" pitchFamily="18" charset="0"/>
              </a:rPr>
              <a:t>luận</a:t>
            </a:r>
            <a:r>
              <a:rPr lang="en-US" sz="2500" dirty="0">
                <a:ea typeface="Times New Roman" panose="02020603050405020304" pitchFamily="18" charset="0"/>
              </a:rPr>
              <a:t> </a:t>
            </a:r>
            <a:r>
              <a:rPr lang="en-US" sz="2500" dirty="0" err="1">
                <a:ea typeface="Times New Roman" panose="02020603050405020304" pitchFamily="18" charset="0"/>
              </a:rPr>
              <a:t>văn</a:t>
            </a:r>
            <a:r>
              <a:rPr lang="en-US" sz="2500" dirty="0">
                <a:ea typeface="Times New Roman" panose="02020603050405020304" pitchFamily="18" charset="0"/>
              </a:rPr>
              <a:t> </a:t>
            </a:r>
            <a:r>
              <a:rPr lang="en-US" sz="2500" dirty="0" err="1">
                <a:ea typeface="Times New Roman" panose="02020603050405020304" pitchFamily="18" charset="0"/>
              </a:rPr>
              <a:t>theo</a:t>
            </a:r>
            <a:r>
              <a:rPr lang="en-US" sz="2500" dirty="0">
                <a:ea typeface="Times New Roman" panose="02020603050405020304" pitchFamily="18" charset="0"/>
              </a:rPr>
              <a:t> </a:t>
            </a:r>
            <a:r>
              <a:rPr lang="en-US" sz="2500" dirty="0" err="1">
                <a:ea typeface="Times New Roman" panose="02020603050405020304" pitchFamily="18" charset="0"/>
              </a:rPr>
              <a:t>đúng</a:t>
            </a:r>
            <a:r>
              <a:rPr lang="en-US" sz="2500" dirty="0">
                <a:ea typeface="Times New Roman" panose="02020603050405020304" pitchFamily="18" charset="0"/>
              </a:rPr>
              <a:t> </a:t>
            </a:r>
            <a:r>
              <a:rPr lang="en-US" sz="2500" dirty="0" err="1">
                <a:ea typeface="Times New Roman" panose="02020603050405020304" pitchFamily="18" charset="0"/>
              </a:rPr>
              <a:t>chuẩn</a:t>
            </a:r>
            <a:r>
              <a:rPr lang="en-US" sz="2500" dirty="0">
                <a:ea typeface="Times New Roman" panose="02020603050405020304" pitchFamily="18" charset="0"/>
              </a:rPr>
              <a:t> </a:t>
            </a:r>
            <a:r>
              <a:rPr lang="en-US" sz="2500" dirty="0" err="1">
                <a:ea typeface="Times New Roman" panose="02020603050405020304" pitchFamily="18" charset="0"/>
              </a:rPr>
              <a:t>nhà</a:t>
            </a:r>
            <a:r>
              <a:rPr lang="en-US" sz="2500" dirty="0">
                <a:ea typeface="Times New Roman" panose="02020603050405020304" pitchFamily="18" charset="0"/>
              </a:rPr>
              <a:t> </a:t>
            </a:r>
            <a:r>
              <a:rPr lang="en-US" sz="2500" dirty="0" err="1">
                <a:ea typeface="Times New Roman" panose="02020603050405020304" pitchFamily="18" charset="0"/>
              </a:rPr>
              <a:t>trường</a:t>
            </a:r>
            <a:r>
              <a:rPr lang="en-US" sz="2500" dirty="0">
                <a:ea typeface="Times New Roman" panose="02020603050405020304" pitchFamily="18" charset="0"/>
              </a:rPr>
              <a:t> </a:t>
            </a:r>
            <a:r>
              <a:rPr lang="en-US" sz="2500" dirty="0" err="1">
                <a:ea typeface="Times New Roman" panose="02020603050405020304" pitchFamily="18" charset="0"/>
              </a:rPr>
              <a:t>yêu</a:t>
            </a:r>
            <a:r>
              <a:rPr lang="en-US" sz="2500" dirty="0">
                <a:ea typeface="Times New Roman" panose="02020603050405020304" pitchFamily="18" charset="0"/>
              </a:rPr>
              <a:t> </a:t>
            </a:r>
            <a:r>
              <a:rPr lang="en-US" sz="2500" dirty="0" err="1">
                <a:ea typeface="Times New Roman" panose="02020603050405020304" pitchFamily="18" charset="0"/>
              </a:rPr>
              <a:t>cầu</a:t>
            </a:r>
            <a:r>
              <a:rPr lang="en-US" sz="2500" dirty="0">
                <a:ea typeface="Times New Roman" panose="02020603050405020304" pitchFamily="18" charset="0"/>
              </a:rPr>
              <a:t> </a:t>
            </a:r>
            <a:r>
              <a:rPr lang="en-US" sz="2500" dirty="0" err="1">
                <a:ea typeface="Times New Roman" panose="02020603050405020304" pitchFamily="18" charset="0"/>
              </a:rPr>
              <a:t>và</a:t>
            </a:r>
            <a:r>
              <a:rPr lang="en-US" sz="2500" dirty="0">
                <a:ea typeface="Times New Roman" panose="02020603050405020304" pitchFamily="18" charset="0"/>
              </a:rPr>
              <a:t> </a:t>
            </a:r>
            <a:r>
              <a:rPr lang="en-US" sz="2500" dirty="0" err="1">
                <a:ea typeface="Times New Roman" panose="02020603050405020304" pitchFamily="18" charset="0"/>
              </a:rPr>
              <a:t>trích</a:t>
            </a:r>
            <a:r>
              <a:rPr lang="en-US" sz="2500" dirty="0">
                <a:ea typeface="Times New Roman" panose="02020603050405020304" pitchFamily="18" charset="0"/>
              </a:rPr>
              <a:t> </a:t>
            </a:r>
            <a:r>
              <a:rPr lang="en-US" sz="2500" dirty="0" err="1">
                <a:ea typeface="Times New Roman" panose="02020603050405020304" pitchFamily="18" charset="0"/>
              </a:rPr>
              <a:t>dẫn</a:t>
            </a:r>
            <a:r>
              <a:rPr lang="en-US" sz="2500" dirty="0">
                <a:ea typeface="Times New Roman" panose="02020603050405020304" pitchFamily="18" charset="0"/>
              </a:rPr>
              <a:t> </a:t>
            </a:r>
            <a:r>
              <a:rPr lang="en-US" sz="2500" dirty="0" err="1">
                <a:ea typeface="Times New Roman" panose="02020603050405020304" pitchFamily="18" charset="0"/>
              </a:rPr>
              <a:t>tài</a:t>
            </a:r>
            <a:r>
              <a:rPr lang="en-US" sz="2500" dirty="0">
                <a:ea typeface="Times New Roman" panose="02020603050405020304" pitchFamily="18" charset="0"/>
              </a:rPr>
              <a:t> </a:t>
            </a:r>
            <a:r>
              <a:rPr lang="en-US" sz="2500" dirty="0" err="1">
                <a:ea typeface="Times New Roman" panose="02020603050405020304" pitchFamily="18" charset="0"/>
              </a:rPr>
              <a:t>liệu</a:t>
            </a:r>
            <a:r>
              <a:rPr lang="en-US" sz="2500" dirty="0">
                <a:ea typeface="Times New Roman" panose="02020603050405020304" pitchFamily="18" charset="0"/>
              </a:rPr>
              <a:t> </a:t>
            </a:r>
            <a:r>
              <a:rPr lang="en-US" sz="2500" dirty="0" err="1">
                <a:ea typeface="Times New Roman" panose="02020603050405020304" pitchFamily="18" charset="0"/>
              </a:rPr>
              <a:t>đầy</a:t>
            </a:r>
            <a:r>
              <a:rPr lang="en-US" sz="2500" dirty="0">
                <a:ea typeface="Times New Roman" panose="02020603050405020304" pitchFamily="18" charset="0"/>
              </a:rPr>
              <a:t> </a:t>
            </a:r>
            <a:r>
              <a:rPr lang="en-US" sz="2500" dirty="0" err="1">
                <a:ea typeface="Times New Roman" panose="02020603050405020304" pitchFamily="18" charset="0"/>
              </a:rPr>
              <a:t>đủ</a:t>
            </a:r>
            <a:endParaRPr lang="en-US" sz="2500" dirty="0"/>
          </a:p>
        </p:txBody>
      </p:sp>
      <p:sp>
        <p:nvSpPr>
          <p:cNvPr id="66" name="Google Shape;1149;p74">
            <a:extLst>
              <a:ext uri="{FF2B5EF4-FFF2-40B4-BE49-F238E27FC236}">
                <a16:creationId xmlns:a16="http://schemas.microsoft.com/office/drawing/2014/main" id="{70C6663F-7E18-4950-97E1-DA609C248A06}"/>
              </a:ext>
            </a:extLst>
          </p:cNvPr>
          <p:cNvSpPr/>
          <p:nvPr/>
        </p:nvSpPr>
        <p:spPr>
          <a:xfrm>
            <a:off x="4860128" y="1792398"/>
            <a:ext cx="586221" cy="58654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951" y="0"/>
                </a:moveTo>
                <a:cubicBezTo>
                  <a:pt x="26688" y="0"/>
                  <a:pt x="0" y="27053"/>
                  <a:pt x="0" y="60000"/>
                </a:cubicBezTo>
                <a:cubicBezTo>
                  <a:pt x="0" y="93333"/>
                  <a:pt x="26688" y="120000"/>
                  <a:pt x="59951" y="120000"/>
                </a:cubicBezTo>
                <a:cubicBezTo>
                  <a:pt x="93311" y="120000"/>
                  <a:pt x="120000" y="93333"/>
                  <a:pt x="120000" y="60000"/>
                </a:cubicBezTo>
                <a:cubicBezTo>
                  <a:pt x="120000" y="27053"/>
                  <a:pt x="93311" y="0"/>
                  <a:pt x="59951" y="0"/>
                </a:cubicBezTo>
                <a:close/>
                <a:moveTo>
                  <a:pt x="59951" y="114589"/>
                </a:moveTo>
                <a:cubicBezTo>
                  <a:pt x="29975" y="114589"/>
                  <a:pt x="5414" y="90048"/>
                  <a:pt x="5414" y="60000"/>
                </a:cubicBezTo>
                <a:cubicBezTo>
                  <a:pt x="5414" y="30048"/>
                  <a:pt x="29975" y="5507"/>
                  <a:pt x="59951" y="5507"/>
                </a:cubicBezTo>
                <a:cubicBezTo>
                  <a:pt x="90024" y="5507"/>
                  <a:pt x="114585" y="30048"/>
                  <a:pt x="114585" y="60000"/>
                </a:cubicBezTo>
                <a:cubicBezTo>
                  <a:pt x="114585" y="90048"/>
                  <a:pt x="90024" y="114589"/>
                  <a:pt x="59951" y="114589"/>
                </a:cubicBezTo>
                <a:close/>
                <a:moveTo>
                  <a:pt x="56470" y="87342"/>
                </a:moveTo>
                <a:lnTo>
                  <a:pt x="64109" y="87342"/>
                </a:lnTo>
                <a:lnTo>
                  <a:pt x="64109" y="78260"/>
                </a:lnTo>
                <a:lnTo>
                  <a:pt x="56470" y="78260"/>
                </a:lnTo>
                <a:lnTo>
                  <a:pt x="56470" y="87342"/>
                </a:lnTo>
                <a:close/>
                <a:moveTo>
                  <a:pt x="72232" y="36618"/>
                </a:moveTo>
                <a:cubicBezTo>
                  <a:pt x="70878" y="35458"/>
                  <a:pt x="69041" y="34396"/>
                  <a:pt x="67107" y="33816"/>
                </a:cubicBezTo>
                <a:cubicBezTo>
                  <a:pt x="65173" y="33333"/>
                  <a:pt x="63239" y="33043"/>
                  <a:pt x="61112" y="33043"/>
                </a:cubicBezTo>
                <a:cubicBezTo>
                  <a:pt x="58404" y="33043"/>
                  <a:pt x="55890" y="33623"/>
                  <a:pt x="53763" y="34396"/>
                </a:cubicBezTo>
                <a:cubicBezTo>
                  <a:pt x="51539" y="35265"/>
                  <a:pt x="49605" y="36618"/>
                  <a:pt x="47961" y="37971"/>
                </a:cubicBezTo>
                <a:cubicBezTo>
                  <a:pt x="46317" y="39613"/>
                  <a:pt x="45253" y="41449"/>
                  <a:pt x="44480" y="43671"/>
                </a:cubicBezTo>
                <a:cubicBezTo>
                  <a:pt x="43609" y="45893"/>
                  <a:pt x="43319" y="48309"/>
                  <a:pt x="43319" y="51014"/>
                </a:cubicBezTo>
                <a:lnTo>
                  <a:pt x="43319" y="51594"/>
                </a:lnTo>
                <a:lnTo>
                  <a:pt x="49315" y="51594"/>
                </a:lnTo>
                <a:lnTo>
                  <a:pt x="49315" y="50724"/>
                </a:lnTo>
                <a:cubicBezTo>
                  <a:pt x="49315" y="48888"/>
                  <a:pt x="49605" y="47246"/>
                  <a:pt x="49895" y="45893"/>
                </a:cubicBezTo>
                <a:cubicBezTo>
                  <a:pt x="50475" y="44251"/>
                  <a:pt x="50958" y="43091"/>
                  <a:pt x="52119" y="41739"/>
                </a:cubicBezTo>
                <a:cubicBezTo>
                  <a:pt x="52892" y="40676"/>
                  <a:pt x="54246" y="39806"/>
                  <a:pt x="55600" y="39033"/>
                </a:cubicBezTo>
                <a:cubicBezTo>
                  <a:pt x="56954" y="38454"/>
                  <a:pt x="58887" y="37971"/>
                  <a:pt x="60821" y="37971"/>
                </a:cubicBezTo>
                <a:cubicBezTo>
                  <a:pt x="62175" y="37971"/>
                  <a:pt x="63529" y="38260"/>
                  <a:pt x="64593" y="38743"/>
                </a:cubicBezTo>
                <a:cubicBezTo>
                  <a:pt x="65753" y="39323"/>
                  <a:pt x="66817" y="39806"/>
                  <a:pt x="67880" y="40676"/>
                </a:cubicBezTo>
                <a:cubicBezTo>
                  <a:pt x="68751" y="41449"/>
                  <a:pt x="69524" y="42318"/>
                  <a:pt x="70104" y="43671"/>
                </a:cubicBezTo>
                <a:cubicBezTo>
                  <a:pt x="70684" y="44734"/>
                  <a:pt x="70878" y="46086"/>
                  <a:pt x="70878" y="47536"/>
                </a:cubicBezTo>
                <a:cubicBezTo>
                  <a:pt x="70878" y="49082"/>
                  <a:pt x="70394" y="50724"/>
                  <a:pt x="69524" y="52367"/>
                </a:cubicBezTo>
                <a:cubicBezTo>
                  <a:pt x="68751" y="53719"/>
                  <a:pt x="67590" y="55169"/>
                  <a:pt x="66236" y="56521"/>
                </a:cubicBezTo>
                <a:cubicBezTo>
                  <a:pt x="64593" y="57874"/>
                  <a:pt x="63239" y="59227"/>
                  <a:pt x="62175" y="60289"/>
                </a:cubicBezTo>
                <a:cubicBezTo>
                  <a:pt x="61112" y="61352"/>
                  <a:pt x="59951" y="62801"/>
                  <a:pt x="59468" y="63864"/>
                </a:cubicBezTo>
                <a:cubicBezTo>
                  <a:pt x="58597" y="65217"/>
                  <a:pt x="58404" y="66570"/>
                  <a:pt x="57824" y="68212"/>
                </a:cubicBezTo>
                <a:cubicBezTo>
                  <a:pt x="57534" y="69855"/>
                  <a:pt x="57244" y="71787"/>
                  <a:pt x="57534" y="73913"/>
                </a:cubicBezTo>
                <a:lnTo>
                  <a:pt x="57534" y="74492"/>
                </a:lnTo>
                <a:lnTo>
                  <a:pt x="63529" y="74492"/>
                </a:lnTo>
                <a:lnTo>
                  <a:pt x="63529" y="73913"/>
                </a:lnTo>
                <a:cubicBezTo>
                  <a:pt x="63529" y="71787"/>
                  <a:pt x="63819" y="70144"/>
                  <a:pt x="63819" y="68792"/>
                </a:cubicBezTo>
                <a:cubicBezTo>
                  <a:pt x="64109" y="67632"/>
                  <a:pt x="64399" y="66859"/>
                  <a:pt x="64593" y="65990"/>
                </a:cubicBezTo>
                <a:cubicBezTo>
                  <a:pt x="65173" y="65217"/>
                  <a:pt x="65753" y="64347"/>
                  <a:pt x="66526" y="63574"/>
                </a:cubicBezTo>
                <a:cubicBezTo>
                  <a:pt x="67397" y="62801"/>
                  <a:pt x="68751" y="61642"/>
                  <a:pt x="70394" y="60000"/>
                </a:cubicBezTo>
                <a:cubicBezTo>
                  <a:pt x="72232" y="58164"/>
                  <a:pt x="73875" y="56521"/>
                  <a:pt x="75229" y="54299"/>
                </a:cubicBezTo>
                <a:cubicBezTo>
                  <a:pt x="76680" y="52367"/>
                  <a:pt x="77163" y="49951"/>
                  <a:pt x="77163" y="46956"/>
                </a:cubicBezTo>
                <a:cubicBezTo>
                  <a:pt x="77163" y="44734"/>
                  <a:pt x="76680" y="42608"/>
                  <a:pt x="75809" y="40966"/>
                </a:cubicBezTo>
                <a:cubicBezTo>
                  <a:pt x="74746" y="39323"/>
                  <a:pt x="73682" y="37681"/>
                  <a:pt x="72232" y="366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143;p74">
            <a:extLst>
              <a:ext uri="{FF2B5EF4-FFF2-40B4-BE49-F238E27FC236}">
                <a16:creationId xmlns:a16="http://schemas.microsoft.com/office/drawing/2014/main" id="{3B3A2D1A-42B5-4009-8060-399CD2FB6870}"/>
              </a:ext>
            </a:extLst>
          </p:cNvPr>
          <p:cNvSpPr/>
          <p:nvPr/>
        </p:nvSpPr>
        <p:spPr>
          <a:xfrm>
            <a:off x="6753080" y="3684746"/>
            <a:ext cx="561874" cy="64159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8164" y="0"/>
                </a:moveTo>
                <a:cubicBezTo>
                  <a:pt x="92173" y="0"/>
                  <a:pt x="86763" y="2415"/>
                  <a:pt x="82608" y="6280"/>
                </a:cubicBezTo>
                <a:lnTo>
                  <a:pt x="8985" y="79903"/>
                </a:lnTo>
                <a:lnTo>
                  <a:pt x="0" y="120000"/>
                </a:lnTo>
                <a:lnTo>
                  <a:pt x="40096" y="110917"/>
                </a:lnTo>
                <a:lnTo>
                  <a:pt x="113719" y="37294"/>
                </a:lnTo>
                <a:cubicBezTo>
                  <a:pt x="117584" y="33526"/>
                  <a:pt x="120000" y="28019"/>
                  <a:pt x="120000" y="21835"/>
                </a:cubicBezTo>
                <a:cubicBezTo>
                  <a:pt x="120000" y="9758"/>
                  <a:pt x="110144" y="0"/>
                  <a:pt x="98164" y="0"/>
                </a:cubicBezTo>
                <a:close/>
                <a:moveTo>
                  <a:pt x="35458" y="105797"/>
                </a:moveTo>
                <a:lnTo>
                  <a:pt x="16425" y="110144"/>
                </a:lnTo>
                <a:lnTo>
                  <a:pt x="16425" y="103574"/>
                </a:lnTo>
                <a:lnTo>
                  <a:pt x="9855" y="103574"/>
                </a:lnTo>
                <a:lnTo>
                  <a:pt x="14202" y="84541"/>
                </a:lnTo>
                <a:lnTo>
                  <a:pt x="35458" y="84541"/>
                </a:lnTo>
                <a:lnTo>
                  <a:pt x="35458" y="105797"/>
                </a:lnTo>
                <a:close/>
                <a:moveTo>
                  <a:pt x="40966" y="102222"/>
                </a:moveTo>
                <a:lnTo>
                  <a:pt x="40966" y="81739"/>
                </a:lnTo>
                <a:cubicBezTo>
                  <a:pt x="40966" y="80193"/>
                  <a:pt x="39806" y="79033"/>
                  <a:pt x="38164" y="79033"/>
                </a:cubicBezTo>
                <a:lnTo>
                  <a:pt x="17777" y="79033"/>
                </a:lnTo>
                <a:lnTo>
                  <a:pt x="76328" y="20386"/>
                </a:lnTo>
                <a:lnTo>
                  <a:pt x="99516" y="43574"/>
                </a:lnTo>
                <a:lnTo>
                  <a:pt x="40966" y="102222"/>
                </a:lnTo>
                <a:close/>
                <a:moveTo>
                  <a:pt x="109661" y="33236"/>
                </a:moveTo>
                <a:lnTo>
                  <a:pt x="103381" y="39516"/>
                </a:lnTo>
                <a:lnTo>
                  <a:pt x="80193" y="16328"/>
                </a:lnTo>
                <a:lnTo>
                  <a:pt x="86473" y="10048"/>
                </a:lnTo>
                <a:cubicBezTo>
                  <a:pt x="86473" y="10048"/>
                  <a:pt x="90821" y="5120"/>
                  <a:pt x="97874" y="5120"/>
                </a:cubicBezTo>
                <a:cubicBezTo>
                  <a:pt x="106956" y="5120"/>
                  <a:pt x="114299" y="12560"/>
                  <a:pt x="114299" y="21545"/>
                </a:cubicBezTo>
                <a:cubicBezTo>
                  <a:pt x="114589" y="26473"/>
                  <a:pt x="112657" y="30531"/>
                  <a:pt x="109661" y="332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1159;p53">
            <a:extLst>
              <a:ext uri="{FF2B5EF4-FFF2-40B4-BE49-F238E27FC236}">
                <a16:creationId xmlns:a16="http://schemas.microsoft.com/office/drawing/2014/main" id="{3DD04F07-67B1-46FC-9E5D-BE0296B157CA}"/>
              </a:ext>
            </a:extLst>
          </p:cNvPr>
          <p:cNvSpPr/>
          <p:nvPr/>
        </p:nvSpPr>
        <p:spPr>
          <a:xfrm>
            <a:off x="6808794" y="1758279"/>
            <a:ext cx="465216" cy="691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8227" y="107867"/>
                </a:moveTo>
                <a:lnTo>
                  <a:pt x="46909" y="107972"/>
                </a:lnTo>
                <a:lnTo>
                  <a:pt x="45651" y="108216"/>
                </a:lnTo>
                <a:lnTo>
                  <a:pt x="44573" y="108599"/>
                </a:lnTo>
                <a:lnTo>
                  <a:pt x="43674" y="109157"/>
                </a:lnTo>
                <a:lnTo>
                  <a:pt x="43015" y="109750"/>
                </a:lnTo>
                <a:lnTo>
                  <a:pt x="42596" y="110447"/>
                </a:lnTo>
                <a:lnTo>
                  <a:pt x="42416" y="111214"/>
                </a:lnTo>
                <a:lnTo>
                  <a:pt x="42596" y="111981"/>
                </a:lnTo>
                <a:lnTo>
                  <a:pt x="43015" y="112678"/>
                </a:lnTo>
                <a:lnTo>
                  <a:pt x="43674" y="113306"/>
                </a:lnTo>
                <a:lnTo>
                  <a:pt x="44573" y="113829"/>
                </a:lnTo>
                <a:lnTo>
                  <a:pt x="45651" y="114212"/>
                </a:lnTo>
                <a:lnTo>
                  <a:pt x="46909" y="114456"/>
                </a:lnTo>
                <a:lnTo>
                  <a:pt x="48227" y="114561"/>
                </a:lnTo>
                <a:lnTo>
                  <a:pt x="69495" y="114561"/>
                </a:lnTo>
                <a:lnTo>
                  <a:pt x="70813" y="114456"/>
                </a:lnTo>
                <a:lnTo>
                  <a:pt x="72011" y="114212"/>
                </a:lnTo>
                <a:lnTo>
                  <a:pt x="73090" y="113829"/>
                </a:lnTo>
                <a:lnTo>
                  <a:pt x="73989" y="113306"/>
                </a:lnTo>
                <a:lnTo>
                  <a:pt x="74648" y="112678"/>
                </a:lnTo>
                <a:lnTo>
                  <a:pt x="75127" y="111981"/>
                </a:lnTo>
                <a:lnTo>
                  <a:pt x="75247" y="111214"/>
                </a:lnTo>
                <a:lnTo>
                  <a:pt x="75127" y="110447"/>
                </a:lnTo>
                <a:lnTo>
                  <a:pt x="74648" y="109750"/>
                </a:lnTo>
                <a:lnTo>
                  <a:pt x="73989" y="109157"/>
                </a:lnTo>
                <a:lnTo>
                  <a:pt x="73090" y="108599"/>
                </a:lnTo>
                <a:lnTo>
                  <a:pt x="72011" y="108216"/>
                </a:lnTo>
                <a:lnTo>
                  <a:pt x="70813" y="107972"/>
                </a:lnTo>
                <a:lnTo>
                  <a:pt x="69495" y="107867"/>
                </a:lnTo>
                <a:lnTo>
                  <a:pt x="48227" y="107867"/>
                </a:lnTo>
                <a:close/>
                <a:moveTo>
                  <a:pt x="17433" y="17571"/>
                </a:moveTo>
                <a:lnTo>
                  <a:pt x="16175" y="17675"/>
                </a:lnTo>
                <a:lnTo>
                  <a:pt x="14977" y="17919"/>
                </a:lnTo>
                <a:lnTo>
                  <a:pt x="13899" y="18303"/>
                </a:lnTo>
                <a:lnTo>
                  <a:pt x="13060" y="18826"/>
                </a:lnTo>
                <a:lnTo>
                  <a:pt x="12341" y="19418"/>
                </a:lnTo>
                <a:lnTo>
                  <a:pt x="11922" y="20116"/>
                </a:lnTo>
                <a:lnTo>
                  <a:pt x="11802" y="20883"/>
                </a:lnTo>
                <a:lnTo>
                  <a:pt x="11802" y="99116"/>
                </a:lnTo>
                <a:lnTo>
                  <a:pt x="11922" y="99883"/>
                </a:lnTo>
                <a:lnTo>
                  <a:pt x="12341" y="100546"/>
                </a:lnTo>
                <a:lnTo>
                  <a:pt x="13060" y="101173"/>
                </a:lnTo>
                <a:lnTo>
                  <a:pt x="13899" y="101696"/>
                </a:lnTo>
                <a:lnTo>
                  <a:pt x="14977" y="102080"/>
                </a:lnTo>
                <a:lnTo>
                  <a:pt x="16175" y="102359"/>
                </a:lnTo>
                <a:lnTo>
                  <a:pt x="17433" y="102428"/>
                </a:lnTo>
                <a:lnTo>
                  <a:pt x="102506" y="102428"/>
                </a:lnTo>
                <a:lnTo>
                  <a:pt x="103824" y="102359"/>
                </a:lnTo>
                <a:lnTo>
                  <a:pt x="105022" y="102080"/>
                </a:lnTo>
                <a:lnTo>
                  <a:pt x="106040" y="101696"/>
                </a:lnTo>
                <a:lnTo>
                  <a:pt x="106939" y="101173"/>
                </a:lnTo>
                <a:lnTo>
                  <a:pt x="107658" y="100546"/>
                </a:lnTo>
                <a:lnTo>
                  <a:pt x="108077" y="99883"/>
                </a:lnTo>
                <a:lnTo>
                  <a:pt x="108197" y="99116"/>
                </a:lnTo>
                <a:lnTo>
                  <a:pt x="108197" y="20883"/>
                </a:lnTo>
                <a:lnTo>
                  <a:pt x="108077" y="20116"/>
                </a:lnTo>
                <a:lnTo>
                  <a:pt x="107658" y="19418"/>
                </a:lnTo>
                <a:lnTo>
                  <a:pt x="106939" y="18826"/>
                </a:lnTo>
                <a:lnTo>
                  <a:pt x="106040" y="18303"/>
                </a:lnTo>
                <a:lnTo>
                  <a:pt x="105022" y="17919"/>
                </a:lnTo>
                <a:lnTo>
                  <a:pt x="103824" y="17675"/>
                </a:lnTo>
                <a:lnTo>
                  <a:pt x="102506" y="17571"/>
                </a:lnTo>
                <a:lnTo>
                  <a:pt x="17433" y="17571"/>
                </a:lnTo>
                <a:close/>
                <a:moveTo>
                  <a:pt x="22166" y="0"/>
                </a:moveTo>
                <a:lnTo>
                  <a:pt x="97833" y="0"/>
                </a:lnTo>
                <a:lnTo>
                  <a:pt x="100589" y="104"/>
                </a:lnTo>
                <a:lnTo>
                  <a:pt x="103285" y="418"/>
                </a:lnTo>
                <a:lnTo>
                  <a:pt x="105801" y="871"/>
                </a:lnTo>
                <a:lnTo>
                  <a:pt x="108257" y="1499"/>
                </a:lnTo>
                <a:lnTo>
                  <a:pt x="110474" y="2300"/>
                </a:lnTo>
                <a:lnTo>
                  <a:pt x="112511" y="3242"/>
                </a:lnTo>
                <a:lnTo>
                  <a:pt x="114428" y="4357"/>
                </a:lnTo>
                <a:lnTo>
                  <a:pt x="116045" y="5543"/>
                </a:lnTo>
                <a:lnTo>
                  <a:pt x="117423" y="6868"/>
                </a:lnTo>
                <a:lnTo>
                  <a:pt x="118502" y="8262"/>
                </a:lnTo>
                <a:lnTo>
                  <a:pt x="119281" y="9761"/>
                </a:lnTo>
                <a:lnTo>
                  <a:pt x="119880" y="11295"/>
                </a:lnTo>
                <a:lnTo>
                  <a:pt x="120000" y="12899"/>
                </a:lnTo>
                <a:lnTo>
                  <a:pt x="120000" y="107065"/>
                </a:lnTo>
                <a:lnTo>
                  <a:pt x="119880" y="108669"/>
                </a:lnTo>
                <a:lnTo>
                  <a:pt x="119281" y="110238"/>
                </a:lnTo>
                <a:lnTo>
                  <a:pt x="118502" y="111737"/>
                </a:lnTo>
                <a:lnTo>
                  <a:pt x="117423" y="113131"/>
                </a:lnTo>
                <a:lnTo>
                  <a:pt x="116045" y="114421"/>
                </a:lnTo>
                <a:lnTo>
                  <a:pt x="114428" y="115642"/>
                </a:lnTo>
                <a:lnTo>
                  <a:pt x="112511" y="116687"/>
                </a:lnTo>
                <a:lnTo>
                  <a:pt x="110474" y="117664"/>
                </a:lnTo>
                <a:lnTo>
                  <a:pt x="108257" y="118466"/>
                </a:lnTo>
                <a:lnTo>
                  <a:pt x="105801" y="119093"/>
                </a:lnTo>
                <a:lnTo>
                  <a:pt x="103285" y="119581"/>
                </a:lnTo>
                <a:lnTo>
                  <a:pt x="100589" y="119860"/>
                </a:lnTo>
                <a:lnTo>
                  <a:pt x="97833" y="119999"/>
                </a:lnTo>
                <a:lnTo>
                  <a:pt x="22166" y="119999"/>
                </a:lnTo>
                <a:lnTo>
                  <a:pt x="19410" y="119860"/>
                </a:lnTo>
                <a:lnTo>
                  <a:pt x="16714" y="119581"/>
                </a:lnTo>
                <a:lnTo>
                  <a:pt x="14138" y="119093"/>
                </a:lnTo>
                <a:lnTo>
                  <a:pt x="11802" y="118466"/>
                </a:lnTo>
                <a:lnTo>
                  <a:pt x="9525" y="117664"/>
                </a:lnTo>
                <a:lnTo>
                  <a:pt x="7428" y="116687"/>
                </a:lnTo>
                <a:lnTo>
                  <a:pt x="5631" y="115642"/>
                </a:lnTo>
                <a:lnTo>
                  <a:pt x="4013" y="114421"/>
                </a:lnTo>
                <a:lnTo>
                  <a:pt x="2636" y="113131"/>
                </a:lnTo>
                <a:lnTo>
                  <a:pt x="1497" y="111737"/>
                </a:lnTo>
                <a:lnTo>
                  <a:pt x="659" y="110238"/>
                </a:lnTo>
                <a:lnTo>
                  <a:pt x="179" y="108669"/>
                </a:lnTo>
                <a:lnTo>
                  <a:pt x="0" y="107065"/>
                </a:lnTo>
                <a:lnTo>
                  <a:pt x="0" y="12899"/>
                </a:lnTo>
                <a:lnTo>
                  <a:pt x="179" y="11295"/>
                </a:lnTo>
                <a:lnTo>
                  <a:pt x="659" y="9726"/>
                </a:lnTo>
                <a:lnTo>
                  <a:pt x="1497" y="8262"/>
                </a:lnTo>
                <a:lnTo>
                  <a:pt x="2636" y="6833"/>
                </a:lnTo>
                <a:lnTo>
                  <a:pt x="4013" y="5543"/>
                </a:lnTo>
                <a:lnTo>
                  <a:pt x="5631" y="4357"/>
                </a:lnTo>
                <a:lnTo>
                  <a:pt x="7428" y="3242"/>
                </a:lnTo>
                <a:lnTo>
                  <a:pt x="9525" y="2300"/>
                </a:lnTo>
                <a:lnTo>
                  <a:pt x="11802" y="1499"/>
                </a:lnTo>
                <a:lnTo>
                  <a:pt x="14138" y="871"/>
                </a:lnTo>
                <a:lnTo>
                  <a:pt x="16714" y="418"/>
                </a:lnTo>
                <a:lnTo>
                  <a:pt x="19410" y="69"/>
                </a:lnTo>
                <a:lnTo>
                  <a:pt x="2216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1206;p74">
            <a:extLst>
              <a:ext uri="{FF2B5EF4-FFF2-40B4-BE49-F238E27FC236}">
                <a16:creationId xmlns:a16="http://schemas.microsoft.com/office/drawing/2014/main" id="{97409F12-9E1D-45B4-A5CB-69849722BC6A}"/>
              </a:ext>
            </a:extLst>
          </p:cNvPr>
          <p:cNvSpPr/>
          <p:nvPr/>
        </p:nvSpPr>
        <p:spPr>
          <a:xfrm>
            <a:off x="4787626" y="5475856"/>
            <a:ext cx="731223" cy="66374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3843" y="23980"/>
                </a:moveTo>
                <a:lnTo>
                  <a:pt x="111665" y="26204"/>
                </a:lnTo>
                <a:lnTo>
                  <a:pt x="111665" y="26204"/>
                </a:lnTo>
                <a:lnTo>
                  <a:pt x="98310" y="39838"/>
                </a:lnTo>
                <a:lnTo>
                  <a:pt x="98310" y="39838"/>
                </a:lnTo>
                <a:cubicBezTo>
                  <a:pt x="95943" y="42256"/>
                  <a:pt x="92722" y="43900"/>
                  <a:pt x="88934" y="43900"/>
                </a:cubicBezTo>
                <a:cubicBezTo>
                  <a:pt x="81452" y="43900"/>
                  <a:pt x="75580" y="37904"/>
                  <a:pt x="75580" y="30265"/>
                </a:cubicBezTo>
                <a:cubicBezTo>
                  <a:pt x="75580" y="26398"/>
                  <a:pt x="77190" y="23207"/>
                  <a:pt x="79652" y="20692"/>
                </a:cubicBezTo>
                <a:lnTo>
                  <a:pt x="75864" y="16921"/>
                </a:lnTo>
                <a:cubicBezTo>
                  <a:pt x="72359" y="20402"/>
                  <a:pt x="70276" y="25044"/>
                  <a:pt x="70276" y="30265"/>
                </a:cubicBezTo>
                <a:cubicBezTo>
                  <a:pt x="70276" y="40902"/>
                  <a:pt x="78516" y="49315"/>
                  <a:pt x="88934" y="49315"/>
                </a:cubicBezTo>
                <a:cubicBezTo>
                  <a:pt x="94048" y="49315"/>
                  <a:pt x="98879" y="47187"/>
                  <a:pt x="102099" y="43609"/>
                </a:cubicBezTo>
                <a:lnTo>
                  <a:pt x="102099" y="43609"/>
                </a:lnTo>
                <a:lnTo>
                  <a:pt x="111949" y="33553"/>
                </a:lnTo>
                <a:cubicBezTo>
                  <a:pt x="114127" y="41192"/>
                  <a:pt x="112991" y="48251"/>
                  <a:pt x="108445" y="52892"/>
                </a:cubicBezTo>
                <a:lnTo>
                  <a:pt x="94048" y="67880"/>
                </a:lnTo>
                <a:cubicBezTo>
                  <a:pt x="92154" y="69814"/>
                  <a:pt x="89502" y="71168"/>
                  <a:pt x="86566" y="71168"/>
                </a:cubicBezTo>
                <a:cubicBezTo>
                  <a:pt x="86566" y="71168"/>
                  <a:pt x="77474" y="70684"/>
                  <a:pt x="68382" y="64593"/>
                </a:cubicBezTo>
                <a:lnTo>
                  <a:pt x="68382" y="64593"/>
                </a:lnTo>
                <a:cubicBezTo>
                  <a:pt x="67813" y="64399"/>
                  <a:pt x="67624" y="64109"/>
                  <a:pt x="67056" y="64109"/>
                </a:cubicBezTo>
                <a:cubicBezTo>
                  <a:pt x="66203" y="64109"/>
                  <a:pt x="65445" y="64593"/>
                  <a:pt x="64877" y="65173"/>
                </a:cubicBezTo>
                <a:lnTo>
                  <a:pt x="64877" y="65173"/>
                </a:lnTo>
                <a:lnTo>
                  <a:pt x="24056" y="111297"/>
                </a:lnTo>
                <a:cubicBezTo>
                  <a:pt x="22162" y="113231"/>
                  <a:pt x="19510" y="114585"/>
                  <a:pt x="16574" y="114585"/>
                </a:cubicBezTo>
                <a:cubicBezTo>
                  <a:pt x="10607" y="114585"/>
                  <a:pt x="5872" y="109653"/>
                  <a:pt x="5872" y="103658"/>
                </a:cubicBezTo>
                <a:cubicBezTo>
                  <a:pt x="5872" y="100660"/>
                  <a:pt x="6913" y="97953"/>
                  <a:pt x="9092" y="96019"/>
                </a:cubicBezTo>
                <a:lnTo>
                  <a:pt x="53985" y="54826"/>
                </a:lnTo>
                <a:lnTo>
                  <a:pt x="53985" y="54826"/>
                </a:lnTo>
                <a:cubicBezTo>
                  <a:pt x="54743" y="54246"/>
                  <a:pt x="55027" y="53473"/>
                  <a:pt x="55027" y="52602"/>
                </a:cubicBezTo>
                <a:cubicBezTo>
                  <a:pt x="55027" y="52119"/>
                  <a:pt x="54743" y="51539"/>
                  <a:pt x="54459" y="50958"/>
                </a:cubicBezTo>
                <a:lnTo>
                  <a:pt x="54459" y="50958"/>
                </a:lnTo>
                <a:cubicBezTo>
                  <a:pt x="46692" y="40612"/>
                  <a:pt x="46503" y="32683"/>
                  <a:pt x="53133" y="25334"/>
                </a:cubicBezTo>
                <a:lnTo>
                  <a:pt x="67340" y="10346"/>
                </a:lnTo>
                <a:cubicBezTo>
                  <a:pt x="71033" y="6478"/>
                  <a:pt x="75580" y="5705"/>
                  <a:pt x="79084" y="5705"/>
                </a:cubicBezTo>
                <a:lnTo>
                  <a:pt x="79084" y="5705"/>
                </a:lnTo>
                <a:cubicBezTo>
                  <a:pt x="81262" y="5705"/>
                  <a:pt x="83062" y="5995"/>
                  <a:pt x="85240" y="6478"/>
                </a:cubicBezTo>
                <a:lnTo>
                  <a:pt x="75295" y="16631"/>
                </a:lnTo>
                <a:lnTo>
                  <a:pt x="79084" y="20402"/>
                </a:lnTo>
                <a:lnTo>
                  <a:pt x="92438" y="6768"/>
                </a:lnTo>
                <a:lnTo>
                  <a:pt x="92438" y="6768"/>
                </a:lnTo>
                <a:lnTo>
                  <a:pt x="94806" y="4351"/>
                </a:lnTo>
                <a:cubicBezTo>
                  <a:pt x="89786" y="1643"/>
                  <a:pt x="84198" y="0"/>
                  <a:pt x="79084" y="0"/>
                </a:cubicBezTo>
                <a:lnTo>
                  <a:pt x="79084" y="0"/>
                </a:lnTo>
                <a:cubicBezTo>
                  <a:pt x="73212" y="0"/>
                  <a:pt x="67624" y="1837"/>
                  <a:pt x="63551" y="6285"/>
                </a:cubicBezTo>
                <a:lnTo>
                  <a:pt x="49155" y="21273"/>
                </a:lnTo>
                <a:cubicBezTo>
                  <a:pt x="39779" y="31619"/>
                  <a:pt x="42146" y="42256"/>
                  <a:pt x="48587" y="51829"/>
                </a:cubicBezTo>
                <a:lnTo>
                  <a:pt x="4735" y="92248"/>
                </a:lnTo>
                <a:cubicBezTo>
                  <a:pt x="1799" y="95245"/>
                  <a:pt x="0" y="99307"/>
                  <a:pt x="0" y="103658"/>
                </a:cubicBezTo>
                <a:cubicBezTo>
                  <a:pt x="0" y="112651"/>
                  <a:pt x="7198" y="120000"/>
                  <a:pt x="16006" y="120000"/>
                </a:cubicBezTo>
                <a:cubicBezTo>
                  <a:pt x="20552" y="120000"/>
                  <a:pt x="24530" y="118162"/>
                  <a:pt x="27182" y="115165"/>
                </a:cubicBezTo>
                <a:lnTo>
                  <a:pt x="67056" y="70104"/>
                </a:lnTo>
                <a:cubicBezTo>
                  <a:pt x="76148" y="75326"/>
                  <a:pt x="84672" y="76099"/>
                  <a:pt x="85998" y="76099"/>
                </a:cubicBezTo>
                <a:cubicBezTo>
                  <a:pt x="90071" y="76099"/>
                  <a:pt x="94048" y="74456"/>
                  <a:pt x="97269" y="71458"/>
                </a:cubicBezTo>
                <a:lnTo>
                  <a:pt x="111665" y="56470"/>
                </a:lnTo>
                <a:cubicBezTo>
                  <a:pt x="119715" y="49121"/>
                  <a:pt x="120000" y="35970"/>
                  <a:pt x="113843" y="23980"/>
                </a:cubicBezTo>
                <a:close/>
                <a:moveTo>
                  <a:pt x="14680" y="102014"/>
                </a:moveTo>
                <a:cubicBezTo>
                  <a:pt x="14112" y="102594"/>
                  <a:pt x="13827" y="103078"/>
                  <a:pt x="13827" y="103948"/>
                </a:cubicBezTo>
                <a:cubicBezTo>
                  <a:pt x="13827" y="105592"/>
                  <a:pt x="14964" y="106655"/>
                  <a:pt x="16574" y="106655"/>
                </a:cubicBezTo>
                <a:cubicBezTo>
                  <a:pt x="18089" y="106655"/>
                  <a:pt x="19226" y="105592"/>
                  <a:pt x="19226" y="103948"/>
                </a:cubicBezTo>
                <a:cubicBezTo>
                  <a:pt x="19226" y="102304"/>
                  <a:pt x="18089" y="101240"/>
                  <a:pt x="16574" y="101240"/>
                </a:cubicBezTo>
                <a:cubicBezTo>
                  <a:pt x="15722" y="101240"/>
                  <a:pt x="15153" y="101434"/>
                  <a:pt x="14680" y="1020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椭圆 12">
            <a:extLst>
              <a:ext uri="{FF2B5EF4-FFF2-40B4-BE49-F238E27FC236}">
                <a16:creationId xmlns:a16="http://schemas.microsoft.com/office/drawing/2014/main" id="{A9360182-E104-4DA3-A6F5-B036FC2716B5}"/>
              </a:ext>
            </a:extLst>
          </p:cNvPr>
          <p:cNvSpPr/>
          <p:nvPr/>
        </p:nvSpPr>
        <p:spPr>
          <a:xfrm>
            <a:off x="4908012" y="3663735"/>
            <a:ext cx="494877" cy="607032"/>
          </a:xfrm>
          <a:custGeom>
            <a:avLst/>
            <a:gdLst>
              <a:gd name="connsiteX0" fmla="*/ 85348 w 296863"/>
              <a:gd name="connsiteY0" fmla="*/ 236537 h 336550"/>
              <a:gd name="connsiteX1" fmla="*/ 211516 w 296863"/>
              <a:gd name="connsiteY1" fmla="*/ 236537 h 336550"/>
              <a:gd name="connsiteX2" fmla="*/ 228601 w 296863"/>
              <a:gd name="connsiteY2" fmla="*/ 253206 h 336550"/>
              <a:gd name="connsiteX3" fmla="*/ 211516 w 296863"/>
              <a:gd name="connsiteY3" fmla="*/ 269875 h 336550"/>
              <a:gd name="connsiteX4" fmla="*/ 85348 w 296863"/>
              <a:gd name="connsiteY4" fmla="*/ 269875 h 336550"/>
              <a:gd name="connsiteX5" fmla="*/ 68263 w 296863"/>
              <a:gd name="connsiteY5" fmla="*/ 253206 h 336550"/>
              <a:gd name="connsiteX6" fmla="*/ 85348 w 296863"/>
              <a:gd name="connsiteY6" fmla="*/ 236537 h 336550"/>
              <a:gd name="connsiteX7" fmla="*/ 85348 w 296863"/>
              <a:gd name="connsiteY7" fmla="*/ 173037 h 336550"/>
              <a:gd name="connsiteX8" fmla="*/ 211516 w 296863"/>
              <a:gd name="connsiteY8" fmla="*/ 173037 h 336550"/>
              <a:gd name="connsiteX9" fmla="*/ 228601 w 296863"/>
              <a:gd name="connsiteY9" fmla="*/ 190373 h 336550"/>
              <a:gd name="connsiteX10" fmla="*/ 211516 w 296863"/>
              <a:gd name="connsiteY10" fmla="*/ 206375 h 336550"/>
              <a:gd name="connsiteX11" fmla="*/ 85348 w 296863"/>
              <a:gd name="connsiteY11" fmla="*/ 206375 h 336550"/>
              <a:gd name="connsiteX12" fmla="*/ 68263 w 296863"/>
              <a:gd name="connsiteY12" fmla="*/ 190373 h 336550"/>
              <a:gd name="connsiteX13" fmla="*/ 85348 w 296863"/>
              <a:gd name="connsiteY13" fmla="*/ 173037 h 336550"/>
              <a:gd name="connsiteX14" fmla="*/ 164614 w 296863"/>
              <a:gd name="connsiteY14" fmla="*/ 115887 h 336550"/>
              <a:gd name="connsiteX15" fmla="*/ 211625 w 296863"/>
              <a:gd name="connsiteY15" fmla="*/ 115887 h 336550"/>
              <a:gd name="connsiteX16" fmla="*/ 228601 w 296863"/>
              <a:gd name="connsiteY16" fmla="*/ 133349 h 336550"/>
              <a:gd name="connsiteX17" fmla="*/ 211625 w 296863"/>
              <a:gd name="connsiteY17" fmla="*/ 150812 h 336550"/>
              <a:gd name="connsiteX18" fmla="*/ 164614 w 296863"/>
              <a:gd name="connsiteY18" fmla="*/ 150812 h 336550"/>
              <a:gd name="connsiteX19" fmla="*/ 147638 w 296863"/>
              <a:gd name="connsiteY19" fmla="*/ 133349 h 336550"/>
              <a:gd name="connsiteX20" fmla="*/ 164614 w 296863"/>
              <a:gd name="connsiteY20" fmla="*/ 115887 h 336550"/>
              <a:gd name="connsiteX21" fmla="*/ 164614 w 296863"/>
              <a:gd name="connsiteY21" fmla="*/ 61912 h 336550"/>
              <a:gd name="connsiteX22" fmla="*/ 211625 w 296863"/>
              <a:gd name="connsiteY22" fmla="*/ 61912 h 336550"/>
              <a:gd name="connsiteX23" fmla="*/ 228601 w 296863"/>
              <a:gd name="connsiteY23" fmla="*/ 77152 h 336550"/>
              <a:gd name="connsiteX24" fmla="*/ 211625 w 296863"/>
              <a:gd name="connsiteY24" fmla="*/ 93662 h 336550"/>
              <a:gd name="connsiteX25" fmla="*/ 164614 w 296863"/>
              <a:gd name="connsiteY25" fmla="*/ 93662 h 336550"/>
              <a:gd name="connsiteX26" fmla="*/ 147638 w 296863"/>
              <a:gd name="connsiteY26" fmla="*/ 77152 h 336550"/>
              <a:gd name="connsiteX27" fmla="*/ 164614 w 296863"/>
              <a:gd name="connsiteY27" fmla="*/ 61912 h 336550"/>
              <a:gd name="connsiteX28" fmla="*/ 127397 w 296863"/>
              <a:gd name="connsiteY28" fmla="*/ 22225 h 336550"/>
              <a:gd name="connsiteX29" fmla="*/ 127397 w 296863"/>
              <a:gd name="connsiteY29" fmla="*/ 110381 h 336550"/>
              <a:gd name="connsiteX30" fmla="*/ 111621 w 296863"/>
              <a:gd name="connsiteY30" fmla="*/ 124854 h 336550"/>
              <a:gd name="connsiteX31" fmla="*/ 22225 w 296863"/>
              <a:gd name="connsiteY31" fmla="*/ 124854 h 336550"/>
              <a:gd name="connsiteX32" fmla="*/ 22225 w 296863"/>
              <a:gd name="connsiteY32" fmla="*/ 305115 h 336550"/>
              <a:gd name="connsiteX33" fmla="*/ 31427 w 296863"/>
              <a:gd name="connsiteY33" fmla="*/ 314325 h 336550"/>
              <a:gd name="connsiteX34" fmla="*/ 265436 w 296863"/>
              <a:gd name="connsiteY34" fmla="*/ 314325 h 336550"/>
              <a:gd name="connsiteX35" fmla="*/ 274638 w 296863"/>
              <a:gd name="connsiteY35" fmla="*/ 305115 h 336550"/>
              <a:gd name="connsiteX36" fmla="*/ 274638 w 296863"/>
              <a:gd name="connsiteY36" fmla="*/ 31435 h 336550"/>
              <a:gd name="connsiteX37" fmla="*/ 265436 w 296863"/>
              <a:gd name="connsiteY37" fmla="*/ 22225 h 336550"/>
              <a:gd name="connsiteX38" fmla="*/ 127397 w 296863"/>
              <a:gd name="connsiteY38" fmla="*/ 22225 h 336550"/>
              <a:gd name="connsiteX39" fmla="*/ 118220 w 296863"/>
              <a:gd name="connsiteY39" fmla="*/ 0 h 336550"/>
              <a:gd name="connsiteX40" fmla="*/ 265338 w 296863"/>
              <a:gd name="connsiteY40" fmla="*/ 0 h 336550"/>
              <a:gd name="connsiteX41" fmla="*/ 296863 w 296863"/>
              <a:gd name="connsiteY41" fmla="*/ 31551 h 336550"/>
              <a:gd name="connsiteX42" fmla="*/ 296863 w 296863"/>
              <a:gd name="connsiteY42" fmla="*/ 304999 h 336550"/>
              <a:gd name="connsiteX43" fmla="*/ 265338 w 296863"/>
              <a:gd name="connsiteY43" fmla="*/ 336550 h 336550"/>
              <a:gd name="connsiteX44" fmla="*/ 31525 w 296863"/>
              <a:gd name="connsiteY44" fmla="*/ 336550 h 336550"/>
              <a:gd name="connsiteX45" fmla="*/ 0 w 296863"/>
              <a:gd name="connsiteY45" fmla="*/ 304999 h 336550"/>
              <a:gd name="connsiteX46" fmla="*/ 0 w 296863"/>
              <a:gd name="connsiteY46" fmla="*/ 119633 h 336550"/>
              <a:gd name="connsiteX47" fmla="*/ 9195 w 296863"/>
              <a:gd name="connsiteY47" fmla="*/ 97284 h 336550"/>
              <a:gd name="connsiteX48" fmla="*/ 95889 w 296863"/>
              <a:gd name="connsiteY48" fmla="*/ 9202 h 336550"/>
              <a:gd name="connsiteX49" fmla="*/ 118220 w 296863"/>
              <a:gd name="connsiteY49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96863" h="336550">
                <a:moveTo>
                  <a:pt x="85348" y="236537"/>
                </a:moveTo>
                <a:cubicBezTo>
                  <a:pt x="85348" y="236537"/>
                  <a:pt x="85348" y="236537"/>
                  <a:pt x="211516" y="236537"/>
                </a:cubicBezTo>
                <a:cubicBezTo>
                  <a:pt x="220716" y="236537"/>
                  <a:pt x="228601" y="244231"/>
                  <a:pt x="228601" y="253206"/>
                </a:cubicBezTo>
                <a:cubicBezTo>
                  <a:pt x="228601" y="262182"/>
                  <a:pt x="220716" y="269875"/>
                  <a:pt x="211516" y="269875"/>
                </a:cubicBezTo>
                <a:cubicBezTo>
                  <a:pt x="211516" y="269875"/>
                  <a:pt x="211516" y="269875"/>
                  <a:pt x="85348" y="269875"/>
                </a:cubicBezTo>
                <a:cubicBezTo>
                  <a:pt x="76149" y="269875"/>
                  <a:pt x="68263" y="262182"/>
                  <a:pt x="68263" y="253206"/>
                </a:cubicBezTo>
                <a:cubicBezTo>
                  <a:pt x="68263" y="244231"/>
                  <a:pt x="76149" y="236537"/>
                  <a:pt x="85348" y="236537"/>
                </a:cubicBezTo>
                <a:close/>
                <a:moveTo>
                  <a:pt x="85348" y="173037"/>
                </a:moveTo>
                <a:cubicBezTo>
                  <a:pt x="85348" y="173037"/>
                  <a:pt x="85348" y="173037"/>
                  <a:pt x="211516" y="173037"/>
                </a:cubicBezTo>
                <a:cubicBezTo>
                  <a:pt x="220716" y="173037"/>
                  <a:pt x="228601" y="181038"/>
                  <a:pt x="228601" y="190373"/>
                </a:cubicBezTo>
                <a:cubicBezTo>
                  <a:pt x="228601" y="199707"/>
                  <a:pt x="220716" y="206375"/>
                  <a:pt x="211516" y="206375"/>
                </a:cubicBezTo>
                <a:cubicBezTo>
                  <a:pt x="211516" y="206375"/>
                  <a:pt x="211516" y="206375"/>
                  <a:pt x="85348" y="206375"/>
                </a:cubicBezTo>
                <a:cubicBezTo>
                  <a:pt x="76149" y="206375"/>
                  <a:pt x="68263" y="199707"/>
                  <a:pt x="68263" y="190373"/>
                </a:cubicBezTo>
                <a:cubicBezTo>
                  <a:pt x="68263" y="181038"/>
                  <a:pt x="76149" y="173037"/>
                  <a:pt x="85348" y="173037"/>
                </a:cubicBezTo>
                <a:close/>
                <a:moveTo>
                  <a:pt x="164614" y="115887"/>
                </a:moveTo>
                <a:cubicBezTo>
                  <a:pt x="164614" y="115887"/>
                  <a:pt x="164614" y="115887"/>
                  <a:pt x="211625" y="115887"/>
                </a:cubicBezTo>
                <a:cubicBezTo>
                  <a:pt x="220766" y="115887"/>
                  <a:pt x="228601" y="123946"/>
                  <a:pt x="228601" y="133349"/>
                </a:cubicBezTo>
                <a:cubicBezTo>
                  <a:pt x="228601" y="142752"/>
                  <a:pt x="220766" y="150812"/>
                  <a:pt x="211625" y="150812"/>
                </a:cubicBezTo>
                <a:cubicBezTo>
                  <a:pt x="211625" y="150812"/>
                  <a:pt x="211625" y="150812"/>
                  <a:pt x="164614" y="150812"/>
                </a:cubicBezTo>
                <a:cubicBezTo>
                  <a:pt x="155473" y="150812"/>
                  <a:pt x="147638" y="142752"/>
                  <a:pt x="147638" y="133349"/>
                </a:cubicBezTo>
                <a:cubicBezTo>
                  <a:pt x="147638" y="123946"/>
                  <a:pt x="155473" y="115887"/>
                  <a:pt x="164614" y="115887"/>
                </a:cubicBezTo>
                <a:close/>
                <a:moveTo>
                  <a:pt x="164614" y="61912"/>
                </a:moveTo>
                <a:cubicBezTo>
                  <a:pt x="164614" y="61912"/>
                  <a:pt x="164614" y="61912"/>
                  <a:pt x="211625" y="61912"/>
                </a:cubicBezTo>
                <a:cubicBezTo>
                  <a:pt x="220766" y="61912"/>
                  <a:pt x="228601" y="68262"/>
                  <a:pt x="228601" y="77152"/>
                </a:cubicBezTo>
                <a:cubicBezTo>
                  <a:pt x="228601" y="86042"/>
                  <a:pt x="220766" y="93662"/>
                  <a:pt x="211625" y="93662"/>
                </a:cubicBezTo>
                <a:cubicBezTo>
                  <a:pt x="211625" y="93662"/>
                  <a:pt x="211625" y="93662"/>
                  <a:pt x="164614" y="93662"/>
                </a:cubicBezTo>
                <a:cubicBezTo>
                  <a:pt x="155473" y="93662"/>
                  <a:pt x="147638" y="86042"/>
                  <a:pt x="147638" y="77152"/>
                </a:cubicBezTo>
                <a:cubicBezTo>
                  <a:pt x="147638" y="68262"/>
                  <a:pt x="155473" y="61912"/>
                  <a:pt x="164614" y="61912"/>
                </a:cubicBezTo>
                <a:close/>
                <a:moveTo>
                  <a:pt x="127397" y="22225"/>
                </a:moveTo>
                <a:cubicBezTo>
                  <a:pt x="127397" y="22225"/>
                  <a:pt x="127397" y="22225"/>
                  <a:pt x="127397" y="110381"/>
                </a:cubicBezTo>
                <a:cubicBezTo>
                  <a:pt x="127397" y="118276"/>
                  <a:pt x="119509" y="124854"/>
                  <a:pt x="111621" y="124854"/>
                </a:cubicBezTo>
                <a:cubicBezTo>
                  <a:pt x="111621" y="124854"/>
                  <a:pt x="111621" y="124854"/>
                  <a:pt x="22225" y="124854"/>
                </a:cubicBezTo>
                <a:cubicBezTo>
                  <a:pt x="22225" y="124854"/>
                  <a:pt x="22225" y="124854"/>
                  <a:pt x="22225" y="305115"/>
                </a:cubicBezTo>
                <a:cubicBezTo>
                  <a:pt x="22225" y="310378"/>
                  <a:pt x="26169" y="314325"/>
                  <a:pt x="31427" y="314325"/>
                </a:cubicBezTo>
                <a:cubicBezTo>
                  <a:pt x="31427" y="314325"/>
                  <a:pt x="31427" y="314325"/>
                  <a:pt x="265436" y="314325"/>
                </a:cubicBezTo>
                <a:cubicBezTo>
                  <a:pt x="270694" y="314325"/>
                  <a:pt x="274638" y="310378"/>
                  <a:pt x="274638" y="305115"/>
                </a:cubicBezTo>
                <a:lnTo>
                  <a:pt x="274638" y="31435"/>
                </a:lnTo>
                <a:cubicBezTo>
                  <a:pt x="274638" y="26172"/>
                  <a:pt x="270694" y="22225"/>
                  <a:pt x="265436" y="22225"/>
                </a:cubicBezTo>
                <a:cubicBezTo>
                  <a:pt x="265436" y="22225"/>
                  <a:pt x="265436" y="22225"/>
                  <a:pt x="127397" y="22225"/>
                </a:cubicBezTo>
                <a:close/>
                <a:moveTo>
                  <a:pt x="118220" y="0"/>
                </a:moveTo>
                <a:cubicBezTo>
                  <a:pt x="118220" y="0"/>
                  <a:pt x="118220" y="0"/>
                  <a:pt x="265338" y="0"/>
                </a:cubicBezTo>
                <a:cubicBezTo>
                  <a:pt x="282414" y="0"/>
                  <a:pt x="296863" y="14461"/>
                  <a:pt x="296863" y="31551"/>
                </a:cubicBezTo>
                <a:cubicBezTo>
                  <a:pt x="296863" y="31551"/>
                  <a:pt x="296863" y="31551"/>
                  <a:pt x="296863" y="304999"/>
                </a:cubicBezTo>
                <a:cubicBezTo>
                  <a:pt x="296863" y="322089"/>
                  <a:pt x="282414" y="336550"/>
                  <a:pt x="265338" y="336550"/>
                </a:cubicBezTo>
                <a:cubicBezTo>
                  <a:pt x="265338" y="336550"/>
                  <a:pt x="265338" y="336550"/>
                  <a:pt x="31525" y="336550"/>
                </a:cubicBezTo>
                <a:cubicBezTo>
                  <a:pt x="14449" y="336550"/>
                  <a:pt x="0" y="322089"/>
                  <a:pt x="0" y="304999"/>
                </a:cubicBezTo>
                <a:cubicBezTo>
                  <a:pt x="0" y="304999"/>
                  <a:pt x="0" y="304999"/>
                  <a:pt x="0" y="119633"/>
                </a:cubicBezTo>
                <a:cubicBezTo>
                  <a:pt x="0" y="110430"/>
                  <a:pt x="3941" y="102542"/>
                  <a:pt x="9195" y="97284"/>
                </a:cubicBezTo>
                <a:cubicBezTo>
                  <a:pt x="9195" y="97284"/>
                  <a:pt x="9195" y="97284"/>
                  <a:pt x="95889" y="9202"/>
                </a:cubicBezTo>
                <a:cubicBezTo>
                  <a:pt x="102457" y="3944"/>
                  <a:pt x="110339" y="0"/>
                  <a:pt x="118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64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D1FA66-7EAF-407E-91D1-4D332740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66212E-510B-4265-87F0-5741F7A7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F2EB29A-1F65-4FF1-BA34-6826C422B75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矩形 30">
            <a:extLst>
              <a:ext uri="{FF2B5EF4-FFF2-40B4-BE49-F238E27FC236}">
                <a16:creationId xmlns:a16="http://schemas.microsoft.com/office/drawing/2014/main" id="{C0B3839D-A7AD-4E35-AB85-EB37549165E4}"/>
              </a:ext>
            </a:extLst>
          </p:cNvPr>
          <p:cNvSpPr/>
          <p:nvPr/>
        </p:nvSpPr>
        <p:spPr>
          <a:xfrm>
            <a:off x="8089438" y="2848338"/>
            <a:ext cx="3894060" cy="1446550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500" dirty="0" err="1"/>
              <a:t>Hỗ</a:t>
            </a:r>
            <a:r>
              <a:rPr lang="en-US" sz="2500" dirty="0"/>
              <a:t> </a:t>
            </a:r>
            <a:r>
              <a:rPr lang="en-US" sz="2500" dirty="0" err="1"/>
              <a:t>trợ</a:t>
            </a:r>
            <a:r>
              <a:rPr lang="en-US" sz="2500" dirty="0"/>
              <a:t> </a:t>
            </a:r>
            <a:r>
              <a:rPr lang="en-US" sz="2500" dirty="0" err="1"/>
              <a:t>dùng</a:t>
            </a:r>
            <a:r>
              <a:rPr lang="en-US" sz="2500" dirty="0"/>
              <a:t> </a:t>
            </a:r>
            <a:r>
              <a:rPr lang="en-US" sz="2500" dirty="0" err="1"/>
              <a:t>thử</a:t>
            </a:r>
            <a:r>
              <a:rPr lang="en-US" sz="2500" dirty="0"/>
              <a:t> </a:t>
            </a:r>
            <a:r>
              <a:rPr lang="en-US" sz="2500" dirty="0" err="1"/>
              <a:t>trực</a:t>
            </a:r>
            <a:r>
              <a:rPr lang="en-US" sz="2500" dirty="0"/>
              <a:t> </a:t>
            </a:r>
            <a:r>
              <a:rPr lang="en-US" sz="2500" dirty="0" err="1"/>
              <a:t>tuyến</a:t>
            </a:r>
            <a:r>
              <a:rPr lang="en-US" sz="2500" dirty="0"/>
              <a:t> (</a:t>
            </a:r>
            <a:r>
              <a:rPr lang="en-US" sz="2500" dirty="0" err="1"/>
              <a:t>hỗ</a:t>
            </a:r>
            <a:r>
              <a:rPr lang="en-US" sz="2500" dirty="0"/>
              <a:t> </a:t>
            </a:r>
            <a:r>
              <a:rPr lang="en-US" sz="2500" dirty="0" err="1"/>
              <a:t>trợ</a:t>
            </a:r>
            <a:r>
              <a:rPr lang="en-US" sz="2500" dirty="0"/>
              <a:t> </a:t>
            </a:r>
            <a:r>
              <a:rPr lang="en-US" sz="2500" dirty="0" err="1"/>
              <a:t>chỉnh</a:t>
            </a:r>
            <a:r>
              <a:rPr lang="en-US" sz="2500" dirty="0"/>
              <a:t> </a:t>
            </a:r>
            <a:r>
              <a:rPr lang="en-US" sz="2500" dirty="0" err="1"/>
              <a:t>sửa</a:t>
            </a:r>
            <a:r>
              <a:rPr lang="en-US" sz="2500" dirty="0"/>
              <a:t> </a:t>
            </a:r>
            <a:r>
              <a:rPr lang="en-US" sz="2500" dirty="0" err="1"/>
              <a:t>văn</a:t>
            </a:r>
            <a:r>
              <a:rPr lang="en-US" sz="2500" dirty="0"/>
              <a:t> </a:t>
            </a:r>
            <a:r>
              <a:rPr lang="en-US" sz="2500" dirty="0" err="1"/>
              <a:t>bản</a:t>
            </a:r>
            <a:r>
              <a:rPr lang="en-US" sz="2500" dirty="0"/>
              <a:t>, </a:t>
            </a:r>
            <a:r>
              <a:rPr lang="en-US" sz="2500" dirty="0" err="1"/>
              <a:t>lưu</a:t>
            </a:r>
            <a:r>
              <a:rPr lang="en-US" sz="2500" dirty="0"/>
              <a:t> </a:t>
            </a:r>
            <a:r>
              <a:rPr lang="en-US" sz="2500" dirty="0" err="1"/>
              <a:t>trữ</a:t>
            </a:r>
            <a:r>
              <a:rPr lang="en-US" sz="2500" dirty="0"/>
              <a:t> </a:t>
            </a:r>
            <a:r>
              <a:rPr lang="en-US" sz="2500" dirty="0" err="1"/>
              <a:t>và</a:t>
            </a:r>
            <a:r>
              <a:rPr lang="en-US" sz="2500" dirty="0"/>
              <a:t> </a:t>
            </a:r>
            <a:r>
              <a:rPr lang="en-US" sz="2500" dirty="0" err="1"/>
              <a:t>tải</a:t>
            </a:r>
            <a:r>
              <a:rPr lang="en-US" sz="2500" dirty="0"/>
              <a:t> </a:t>
            </a:r>
            <a:r>
              <a:rPr lang="en-US" sz="2500" dirty="0" err="1"/>
              <a:t>xuống</a:t>
            </a:r>
            <a:r>
              <a:rPr lang="en-US" sz="2500" dirty="0"/>
              <a:t>)</a:t>
            </a:r>
            <a:endParaRPr lang="zh-CN" altLang="en-US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35">
            <a:extLst>
              <a:ext uri="{FF2B5EF4-FFF2-40B4-BE49-F238E27FC236}">
                <a16:creationId xmlns:a16="http://schemas.microsoft.com/office/drawing/2014/main" id="{781A8287-0C60-4976-B192-A4494C081CBC}"/>
              </a:ext>
            </a:extLst>
          </p:cNvPr>
          <p:cNvSpPr/>
          <p:nvPr/>
        </p:nvSpPr>
        <p:spPr>
          <a:xfrm>
            <a:off x="6164188" y="1039802"/>
            <a:ext cx="4016771" cy="861774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500" dirty="0" err="1">
                <a:cs typeface="Segoe UI" panose="020B0502040204020203" pitchFamily="34" charset="0"/>
              </a:rPr>
              <a:t>Miễn</a:t>
            </a:r>
            <a:r>
              <a:rPr lang="en-US" sz="2500" dirty="0">
                <a:cs typeface="Segoe UI" panose="020B0502040204020203" pitchFamily="34" charset="0"/>
              </a:rPr>
              <a:t> </a:t>
            </a:r>
            <a:r>
              <a:rPr lang="en-US" sz="2500" dirty="0" err="1">
                <a:cs typeface="Segoe UI" panose="020B0502040204020203" pitchFamily="34" charset="0"/>
              </a:rPr>
              <a:t>phí</a:t>
            </a:r>
            <a:r>
              <a:rPr lang="en-US" sz="2500" dirty="0">
                <a:cs typeface="Segoe UI" panose="020B0502040204020203" pitchFamily="34" charset="0"/>
              </a:rPr>
              <a:t> 10 </a:t>
            </a:r>
            <a:r>
              <a:rPr lang="en-US" sz="2500" dirty="0" err="1">
                <a:cs typeface="Segoe UI" panose="020B0502040204020203" pitchFamily="34" charset="0"/>
              </a:rPr>
              <a:t>phút</a:t>
            </a:r>
            <a:r>
              <a:rPr lang="en-US" sz="2500" dirty="0">
                <a:cs typeface="Segoe UI" panose="020B0502040204020203" pitchFamily="34" charset="0"/>
              </a:rPr>
              <a:t> </a:t>
            </a:r>
            <a:r>
              <a:rPr lang="en-US" sz="2500" dirty="0" err="1">
                <a:cs typeface="Segoe UI" panose="020B0502040204020203" pitchFamily="34" charset="0"/>
              </a:rPr>
              <a:t>sử</a:t>
            </a:r>
            <a:r>
              <a:rPr lang="en-US" sz="2500" dirty="0">
                <a:cs typeface="Segoe UI" panose="020B0502040204020203" pitchFamily="34" charset="0"/>
              </a:rPr>
              <a:t> </a:t>
            </a:r>
            <a:r>
              <a:rPr lang="en-US" sz="2500" dirty="0" err="1">
                <a:cs typeface="Segoe UI" panose="020B0502040204020203" pitchFamily="34" charset="0"/>
              </a:rPr>
              <a:t>dụng</a:t>
            </a:r>
            <a:r>
              <a:rPr lang="en-US" sz="2500" dirty="0">
                <a:cs typeface="Segoe UI" panose="020B0502040204020203" pitchFamily="34" charset="0"/>
              </a:rPr>
              <a:t> </a:t>
            </a:r>
            <a:r>
              <a:rPr lang="en-US" sz="2500" dirty="0" err="1">
                <a:cs typeface="Segoe UI" panose="020B0502040204020203" pitchFamily="34" charset="0"/>
              </a:rPr>
              <a:t>hàng</a:t>
            </a:r>
            <a:r>
              <a:rPr lang="en-US" sz="2500" dirty="0">
                <a:cs typeface="Segoe UI" panose="020B0502040204020203" pitchFamily="34" charset="0"/>
              </a:rPr>
              <a:t> </a:t>
            </a:r>
            <a:r>
              <a:rPr lang="en-US" sz="2500" dirty="0" err="1">
                <a:cs typeface="Segoe UI" panose="020B0502040204020203" pitchFamily="34" charset="0"/>
              </a:rPr>
              <a:t>ngày</a:t>
            </a:r>
            <a:endParaRPr lang="en-US" sz="2500" dirty="0">
              <a:cs typeface="Segoe UI" panose="020B0502040204020203" pitchFamily="34" charset="0"/>
            </a:endParaRPr>
          </a:p>
        </p:txBody>
      </p:sp>
      <p:sp>
        <p:nvSpPr>
          <p:cNvPr id="13" name="矩形 38">
            <a:extLst>
              <a:ext uri="{FF2B5EF4-FFF2-40B4-BE49-F238E27FC236}">
                <a16:creationId xmlns:a16="http://schemas.microsoft.com/office/drawing/2014/main" id="{1DA2C380-7F7C-4974-A0FB-1EBB7DC75467}"/>
              </a:ext>
            </a:extLst>
          </p:cNvPr>
          <p:cNvSpPr/>
          <p:nvPr/>
        </p:nvSpPr>
        <p:spPr>
          <a:xfrm>
            <a:off x="85791" y="2560378"/>
            <a:ext cx="4009485" cy="1446550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altLang="zh-CN" sz="2500" dirty="0" err="1">
                <a:latin typeface="Calibri" panose="020F0502020204030204" pitchFamily="34" charset="0"/>
              </a:rPr>
              <a:t>Cung</a:t>
            </a:r>
            <a:r>
              <a:rPr lang="en-US" altLang="zh-CN" sz="2500" dirty="0">
                <a:latin typeface="Calibri" panose="020F0502020204030204" pitchFamily="34" charset="0"/>
              </a:rPr>
              <a:t> </a:t>
            </a:r>
            <a:r>
              <a:rPr lang="en-US" altLang="zh-CN" sz="2500" dirty="0" err="1">
                <a:latin typeface="Calibri" panose="020F0502020204030204" pitchFamily="34" charset="0"/>
              </a:rPr>
              <a:t>cấp</a:t>
            </a:r>
            <a:r>
              <a:rPr lang="en-US" altLang="zh-CN" sz="2500" dirty="0">
                <a:latin typeface="Calibri" panose="020F0502020204030204" pitchFamily="34" charset="0"/>
              </a:rPr>
              <a:t> API </a:t>
            </a:r>
            <a:r>
              <a:rPr lang="en-US" altLang="zh-CN" sz="2500" dirty="0" err="1">
                <a:latin typeface="Calibri" panose="020F0502020204030204" pitchFamily="34" charset="0"/>
              </a:rPr>
              <a:t>cung</a:t>
            </a:r>
            <a:r>
              <a:rPr lang="en-US" altLang="zh-CN" sz="2500" dirty="0">
                <a:latin typeface="Calibri" panose="020F0502020204030204" pitchFamily="34" charset="0"/>
              </a:rPr>
              <a:t> </a:t>
            </a:r>
            <a:r>
              <a:rPr lang="en-US" altLang="zh-CN" sz="2500" dirty="0" err="1">
                <a:latin typeface="Calibri" panose="020F0502020204030204" pitchFamily="34" charset="0"/>
              </a:rPr>
              <a:t>cấp</a:t>
            </a:r>
            <a:r>
              <a:rPr lang="en-US" altLang="zh-CN" sz="2500" dirty="0">
                <a:latin typeface="Calibri" panose="020F0502020204030204" pitchFamily="34" charset="0"/>
              </a:rPr>
              <a:t> </a:t>
            </a:r>
            <a:br>
              <a:rPr lang="en-US" altLang="zh-CN" sz="2500" dirty="0">
                <a:latin typeface="Calibri" panose="020F0502020204030204" pitchFamily="34" charset="0"/>
              </a:rPr>
            </a:br>
            <a:r>
              <a:rPr lang="en-US" altLang="zh-CN" sz="2500" dirty="0" err="1">
                <a:latin typeface="Calibri" panose="020F0502020204030204" pitchFamily="34" charset="0"/>
              </a:rPr>
              <a:t>dịch</a:t>
            </a:r>
            <a:r>
              <a:rPr lang="en-US" altLang="zh-CN" sz="2500" dirty="0">
                <a:latin typeface="Calibri" panose="020F0502020204030204" pitchFamily="34" charset="0"/>
              </a:rPr>
              <a:t> </a:t>
            </a:r>
            <a:r>
              <a:rPr lang="en-US" altLang="zh-CN" sz="2500" dirty="0" err="1">
                <a:latin typeface="Calibri" panose="020F0502020204030204" pitchFamily="34" charset="0"/>
              </a:rPr>
              <a:t>vụ</a:t>
            </a:r>
            <a:r>
              <a:rPr lang="en-US" altLang="zh-CN" sz="2500" dirty="0">
                <a:latin typeface="Calibri" panose="020F0502020204030204" pitchFamily="34" charset="0"/>
              </a:rPr>
              <a:t> </a:t>
            </a:r>
            <a:r>
              <a:rPr lang="en-US" altLang="zh-CN" sz="2500" dirty="0" err="1">
                <a:latin typeface="Calibri" panose="020F0502020204030204" pitchFamily="34" charset="0"/>
              </a:rPr>
              <a:t>nhận</a:t>
            </a:r>
            <a:r>
              <a:rPr lang="en-US" altLang="zh-CN" sz="2500" dirty="0">
                <a:latin typeface="Calibri" panose="020F0502020204030204" pitchFamily="34" charset="0"/>
              </a:rPr>
              <a:t> </a:t>
            </a:r>
            <a:r>
              <a:rPr lang="en-US" altLang="zh-CN" sz="2500" dirty="0" err="1">
                <a:latin typeface="Calibri" panose="020F0502020204030204" pitchFamily="34" charset="0"/>
              </a:rPr>
              <a:t>dạng</a:t>
            </a:r>
            <a:r>
              <a:rPr lang="en-US" altLang="zh-CN" sz="2500" dirty="0">
                <a:latin typeface="Calibri" panose="020F0502020204030204" pitchFamily="34" charset="0"/>
              </a:rPr>
              <a:t> </a:t>
            </a:r>
            <a:r>
              <a:rPr lang="en-US" altLang="zh-CN" sz="2500" dirty="0" err="1">
                <a:latin typeface="Calibri" panose="020F0502020204030204" pitchFamily="34" charset="0"/>
              </a:rPr>
              <a:t>âm</a:t>
            </a:r>
            <a:r>
              <a:rPr lang="en-US" altLang="zh-CN" sz="2500" dirty="0">
                <a:latin typeface="Calibri" panose="020F0502020204030204" pitchFamily="34" charset="0"/>
              </a:rPr>
              <a:t> </a:t>
            </a:r>
            <a:r>
              <a:rPr lang="en-US" altLang="zh-CN" sz="2500" dirty="0" err="1">
                <a:latin typeface="Calibri" panose="020F0502020204030204" pitchFamily="34" charset="0"/>
              </a:rPr>
              <a:t>thanh</a:t>
            </a:r>
            <a:r>
              <a:rPr lang="en-US" altLang="zh-CN" sz="2500" dirty="0">
                <a:latin typeface="Calibri" panose="020F0502020204030204" pitchFamily="34" charset="0"/>
              </a:rPr>
              <a:t> </a:t>
            </a:r>
            <a:r>
              <a:rPr lang="en-US" altLang="zh-CN" sz="2500" dirty="0" err="1">
                <a:latin typeface="Calibri" panose="020F0502020204030204" pitchFamily="34" charset="0"/>
              </a:rPr>
              <a:t>tiếng</a:t>
            </a:r>
            <a:r>
              <a:rPr lang="en-US" altLang="zh-CN" sz="2500" dirty="0">
                <a:latin typeface="Calibri" panose="020F0502020204030204" pitchFamily="34" charset="0"/>
              </a:rPr>
              <a:t> </a:t>
            </a:r>
            <a:r>
              <a:rPr lang="en-US" altLang="zh-CN" sz="2500" dirty="0" err="1">
                <a:latin typeface="Calibri" panose="020F0502020204030204" pitchFamily="34" charset="0"/>
              </a:rPr>
              <a:t>Việt</a:t>
            </a:r>
            <a:endParaRPr lang="zh-CN" altLang="en-US" sz="2500" dirty="0">
              <a:latin typeface="Calibri" panose="020F0502020204030204" pitchFamily="34" charset="0"/>
            </a:endParaRPr>
          </a:p>
        </p:txBody>
      </p:sp>
      <p:sp>
        <p:nvSpPr>
          <p:cNvPr id="16" name="矩形 42">
            <a:extLst>
              <a:ext uri="{FF2B5EF4-FFF2-40B4-BE49-F238E27FC236}">
                <a16:creationId xmlns:a16="http://schemas.microsoft.com/office/drawing/2014/main" id="{EC0DB2F0-0510-4F0C-B0B7-9BB3E898AA84}"/>
              </a:ext>
            </a:extLst>
          </p:cNvPr>
          <p:cNvSpPr/>
          <p:nvPr/>
        </p:nvSpPr>
        <p:spPr>
          <a:xfrm>
            <a:off x="245908" y="5027793"/>
            <a:ext cx="4410012" cy="98488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altLang="zh-CN" sz="2500" dirty="0" err="1">
                <a:latin typeface="Calibri" panose="020F0502020204030204" pitchFamily="34" charset="0"/>
              </a:rPr>
              <a:t>Hỗ</a:t>
            </a:r>
            <a:r>
              <a:rPr lang="en-US" altLang="zh-CN" sz="2500" dirty="0">
                <a:latin typeface="Calibri" panose="020F0502020204030204" pitchFamily="34" charset="0"/>
              </a:rPr>
              <a:t> </a:t>
            </a:r>
            <a:r>
              <a:rPr lang="en-US" altLang="zh-CN" sz="2500" dirty="0" err="1">
                <a:latin typeface="Calibri" panose="020F0502020204030204" pitchFamily="34" charset="0"/>
              </a:rPr>
              <a:t>trợ</a:t>
            </a:r>
            <a:r>
              <a:rPr lang="en-US" altLang="zh-CN" sz="2500" dirty="0">
                <a:latin typeface="Calibri" panose="020F0502020204030204" pitchFamily="34" charset="0"/>
              </a:rPr>
              <a:t> chia </a:t>
            </a:r>
            <a:r>
              <a:rPr lang="en-US" altLang="zh-CN" sz="2500" dirty="0" err="1">
                <a:latin typeface="Calibri" panose="020F0502020204030204" pitchFamily="34" charset="0"/>
              </a:rPr>
              <a:t>sẻ</a:t>
            </a:r>
            <a:r>
              <a:rPr lang="en-US" altLang="zh-CN" sz="2500" dirty="0">
                <a:latin typeface="Calibri" panose="020F0502020204030204" pitchFamily="34" charset="0"/>
              </a:rPr>
              <a:t> API key </a:t>
            </a:r>
            <a:br>
              <a:rPr lang="en-US" altLang="zh-CN" sz="2500" dirty="0">
                <a:latin typeface="Calibri" panose="020F0502020204030204" pitchFamily="34" charset="0"/>
              </a:rPr>
            </a:br>
            <a:r>
              <a:rPr lang="en-US" altLang="zh-CN" sz="2500" dirty="0" err="1">
                <a:latin typeface="Calibri" panose="020F0502020204030204" pitchFamily="34" charset="0"/>
              </a:rPr>
              <a:t>truy</a:t>
            </a:r>
            <a:r>
              <a:rPr lang="en-US" altLang="zh-CN" sz="2500" dirty="0">
                <a:latin typeface="Calibri" panose="020F0502020204030204" pitchFamily="34" charset="0"/>
              </a:rPr>
              <a:t> </a:t>
            </a:r>
            <a:r>
              <a:rPr lang="en-US" altLang="zh-CN" sz="2500" dirty="0" err="1">
                <a:latin typeface="Calibri" panose="020F0502020204030204" pitchFamily="34" charset="0"/>
              </a:rPr>
              <a:t>cập</a:t>
            </a:r>
            <a:r>
              <a:rPr lang="en-US" altLang="zh-CN" sz="2500" dirty="0">
                <a:latin typeface="Calibri" panose="020F0502020204030204" pitchFamily="34" charset="0"/>
              </a:rPr>
              <a:t> </a:t>
            </a:r>
            <a:r>
              <a:rPr lang="en-US" altLang="zh-CN" sz="2500" dirty="0" err="1">
                <a:latin typeface="Calibri" panose="020F0502020204030204" pitchFamily="34" charset="0"/>
              </a:rPr>
              <a:t>dịch</a:t>
            </a:r>
            <a:r>
              <a:rPr lang="en-US" altLang="zh-CN" sz="2500" dirty="0">
                <a:latin typeface="Calibri" panose="020F0502020204030204" pitchFamily="34" charset="0"/>
              </a:rPr>
              <a:t> </a:t>
            </a:r>
            <a:r>
              <a:rPr lang="en-US" altLang="zh-CN" sz="2500" dirty="0" err="1">
                <a:latin typeface="Calibri" panose="020F0502020204030204" pitchFamily="34" charset="0"/>
              </a:rPr>
              <a:t>vụ</a:t>
            </a:r>
            <a:r>
              <a:rPr lang="en-US" altLang="zh-CN" sz="2500" dirty="0">
                <a:latin typeface="Calibri" panose="020F0502020204030204" pitchFamily="34" charset="0"/>
              </a:rPr>
              <a:t> </a:t>
            </a:r>
            <a:r>
              <a:rPr lang="en-US" altLang="zh-CN" sz="2500" dirty="0" err="1">
                <a:latin typeface="Calibri" panose="020F0502020204030204" pitchFamily="34" charset="0"/>
              </a:rPr>
              <a:t>theo</a:t>
            </a:r>
            <a:r>
              <a:rPr lang="en-US" altLang="zh-CN" sz="2500" dirty="0">
                <a:latin typeface="Calibri" panose="020F0502020204030204" pitchFamily="34" charset="0"/>
              </a:rPr>
              <a:t> </a:t>
            </a:r>
            <a:r>
              <a:rPr lang="en-US" altLang="zh-CN" sz="2500" dirty="0" err="1">
                <a:latin typeface="Calibri" panose="020F0502020204030204" pitchFamily="34" charset="0"/>
              </a:rPr>
              <a:t>dự</a:t>
            </a:r>
            <a:r>
              <a:rPr lang="en-US" altLang="zh-CN" sz="2500" dirty="0">
                <a:latin typeface="Calibri" panose="020F0502020204030204" pitchFamily="34" charset="0"/>
              </a:rPr>
              <a:t> </a:t>
            </a:r>
            <a:r>
              <a:rPr lang="en-US" altLang="zh-CN" sz="2500" dirty="0" err="1">
                <a:latin typeface="Calibri" panose="020F0502020204030204" pitchFamily="34" charset="0"/>
              </a:rPr>
              <a:t>án</a:t>
            </a:r>
            <a:r>
              <a:rPr lang="en-US" altLang="zh-CN" sz="2500" dirty="0">
                <a:latin typeface="Calibri" panose="020F0502020204030204" pitchFamily="34" charset="0"/>
              </a:rPr>
              <a:t>  </a:t>
            </a:r>
            <a:endParaRPr lang="zh-CN" altLang="en-US" sz="2500" dirty="0">
              <a:latin typeface="Calibri" panose="020F05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A80C3C-E43D-4C2F-A3ED-62DFF617D3C4}"/>
              </a:ext>
            </a:extLst>
          </p:cNvPr>
          <p:cNvSpPr/>
          <p:nvPr/>
        </p:nvSpPr>
        <p:spPr>
          <a:xfrm>
            <a:off x="6188433" y="5617106"/>
            <a:ext cx="463210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500" dirty="0" err="1">
                <a:cs typeface="Segoe UI" panose="020B0502040204020203" pitchFamily="34" charset="0"/>
              </a:rPr>
              <a:t>Khả</a:t>
            </a:r>
            <a:r>
              <a:rPr lang="en-US" sz="2500" dirty="0">
                <a:cs typeface="Segoe UI" panose="020B0502040204020203" pitchFamily="34" charset="0"/>
              </a:rPr>
              <a:t> </a:t>
            </a:r>
            <a:r>
              <a:rPr lang="en-US" sz="2500" dirty="0" err="1">
                <a:cs typeface="Segoe UI" panose="020B0502040204020203" pitchFamily="34" charset="0"/>
              </a:rPr>
              <a:t>năng</a:t>
            </a:r>
            <a:r>
              <a:rPr lang="en-US" sz="2500" dirty="0">
                <a:cs typeface="Segoe UI" panose="020B0502040204020203" pitchFamily="34" charset="0"/>
              </a:rPr>
              <a:t> </a:t>
            </a:r>
            <a:r>
              <a:rPr lang="en-US" sz="2500" dirty="0" err="1">
                <a:cs typeface="Segoe UI" panose="020B0502040204020203" pitchFamily="34" charset="0"/>
              </a:rPr>
              <a:t>mở</a:t>
            </a:r>
            <a:r>
              <a:rPr lang="en-US" sz="2500" dirty="0">
                <a:cs typeface="Segoe UI" panose="020B0502040204020203" pitchFamily="34" charset="0"/>
              </a:rPr>
              <a:t> </a:t>
            </a:r>
            <a:r>
              <a:rPr lang="en-US" sz="2500" dirty="0" err="1">
                <a:cs typeface="Segoe UI" panose="020B0502040204020203" pitchFamily="34" charset="0"/>
              </a:rPr>
              <a:t>rộng</a:t>
            </a:r>
            <a:r>
              <a:rPr lang="en-US" sz="2500" dirty="0">
                <a:cs typeface="Segoe UI" panose="020B0502040204020203" pitchFamily="34" charset="0"/>
              </a:rPr>
              <a:t> </a:t>
            </a:r>
            <a:r>
              <a:rPr lang="en-US" sz="2500" dirty="0" err="1">
                <a:cs typeface="Segoe UI" panose="020B0502040204020203" pitchFamily="34" charset="0"/>
              </a:rPr>
              <a:t>khi</a:t>
            </a:r>
            <a:r>
              <a:rPr lang="en-US" sz="2500" dirty="0">
                <a:cs typeface="Segoe UI" panose="020B0502040204020203" pitchFamily="34" charset="0"/>
              </a:rPr>
              <a:t> </a:t>
            </a:r>
            <a:r>
              <a:rPr lang="en-US" sz="2500" dirty="0" err="1">
                <a:cs typeface="Segoe UI" panose="020B0502040204020203" pitchFamily="34" charset="0"/>
              </a:rPr>
              <a:t>hệ</a:t>
            </a:r>
            <a:r>
              <a:rPr lang="en-US" sz="2500" dirty="0">
                <a:cs typeface="Segoe UI" panose="020B0502040204020203" pitchFamily="34" charset="0"/>
              </a:rPr>
              <a:t> </a:t>
            </a:r>
            <a:r>
              <a:rPr lang="en-US" sz="2500" dirty="0" err="1">
                <a:cs typeface="Segoe UI" panose="020B0502040204020203" pitchFamily="34" charset="0"/>
              </a:rPr>
              <a:t>thống</a:t>
            </a:r>
            <a:r>
              <a:rPr lang="en-US" sz="2500" dirty="0">
                <a:cs typeface="Segoe UI" panose="020B0502040204020203" pitchFamily="34" charset="0"/>
              </a:rPr>
              <a:t> </a:t>
            </a:r>
            <a:r>
              <a:rPr lang="en-US" sz="2500" dirty="0" err="1">
                <a:cs typeface="Segoe UI" panose="020B0502040204020203" pitchFamily="34" charset="0"/>
              </a:rPr>
              <a:t>phát</a:t>
            </a:r>
            <a:r>
              <a:rPr lang="en-US" sz="2500" dirty="0">
                <a:cs typeface="Segoe UI" panose="020B0502040204020203" pitchFamily="34" charset="0"/>
              </a:rPr>
              <a:t> </a:t>
            </a:r>
            <a:r>
              <a:rPr lang="en-US" sz="2500" dirty="0" err="1">
                <a:cs typeface="Segoe UI" panose="020B0502040204020203" pitchFamily="34" charset="0"/>
              </a:rPr>
              <a:t>triển</a:t>
            </a:r>
            <a:endParaRPr lang="en-US" sz="2500" dirty="0">
              <a:cs typeface="Segoe UI" panose="020B05020402040202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2D3FE7-BBDD-4EF9-8CAB-EA452A4437C7}"/>
              </a:ext>
            </a:extLst>
          </p:cNvPr>
          <p:cNvGrpSpPr/>
          <p:nvPr/>
        </p:nvGrpSpPr>
        <p:grpSpPr>
          <a:xfrm>
            <a:off x="4167190" y="1901576"/>
            <a:ext cx="4214810" cy="3775574"/>
            <a:chOff x="4167190" y="1901576"/>
            <a:chExt cx="4214810" cy="3775574"/>
          </a:xfrm>
        </p:grpSpPr>
        <p:sp>
          <p:nvSpPr>
            <p:cNvPr id="25" name="MH_SubTitle_3">
              <a:extLst>
                <a:ext uri="{FF2B5EF4-FFF2-40B4-BE49-F238E27FC236}">
                  <a16:creationId xmlns:a16="http://schemas.microsoft.com/office/drawing/2014/main" id="{C4A11EFF-6529-4FA2-B437-A2B74070D665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 rot="19680807" flipH="1">
              <a:off x="6105440" y="3742635"/>
              <a:ext cx="1166316" cy="1930777"/>
            </a:xfrm>
            <a:custGeom>
              <a:avLst/>
              <a:gdLst>
                <a:gd name="connsiteX0" fmla="*/ 552558 w 990635"/>
                <a:gd name="connsiteY0" fmla="*/ 0 h 1639846"/>
                <a:gd name="connsiteX1" fmla="*/ 550395 w 990635"/>
                <a:gd name="connsiteY1" fmla="*/ 1954 h 1639846"/>
                <a:gd name="connsiteX2" fmla="*/ 544002 w 990635"/>
                <a:gd name="connsiteY2" fmla="*/ 6422 h 1639846"/>
                <a:gd name="connsiteX3" fmla="*/ 534053 w 990635"/>
                <a:gd name="connsiteY3" fmla="*/ 13452 h 1639846"/>
                <a:gd name="connsiteX4" fmla="*/ 519152 w 990635"/>
                <a:gd name="connsiteY4" fmla="*/ 23645 h 1639846"/>
                <a:gd name="connsiteX5" fmla="*/ 502761 w 990635"/>
                <a:gd name="connsiteY5" fmla="*/ 35841 h 1639846"/>
                <a:gd name="connsiteX6" fmla="*/ 482090 w 990635"/>
                <a:gd name="connsiteY6" fmla="*/ 51250 h 1639846"/>
                <a:gd name="connsiteX7" fmla="*/ 459257 w 990635"/>
                <a:gd name="connsiteY7" fmla="*/ 68614 h 1639846"/>
                <a:gd name="connsiteX8" fmla="*/ 434835 w 990635"/>
                <a:gd name="connsiteY8" fmla="*/ 89378 h 1639846"/>
                <a:gd name="connsiteX9" fmla="*/ 407674 w 990635"/>
                <a:gd name="connsiteY9" fmla="*/ 110653 h 1639846"/>
                <a:gd name="connsiteX10" fmla="*/ 379498 w 990635"/>
                <a:gd name="connsiteY10" fmla="*/ 136773 h 1639846"/>
                <a:gd name="connsiteX11" fmla="*/ 349976 w 990635"/>
                <a:gd name="connsiteY11" fmla="*/ 162800 h 1639846"/>
                <a:gd name="connsiteX12" fmla="*/ 319588 w 990635"/>
                <a:gd name="connsiteY12" fmla="*/ 191575 h 1639846"/>
                <a:gd name="connsiteX13" fmla="*/ 288331 w 990635"/>
                <a:gd name="connsiteY13" fmla="*/ 223099 h 1639846"/>
                <a:gd name="connsiteX14" fmla="*/ 257648 w 990635"/>
                <a:gd name="connsiteY14" fmla="*/ 256068 h 1639846"/>
                <a:gd name="connsiteX15" fmla="*/ 227440 w 990635"/>
                <a:gd name="connsiteY15" fmla="*/ 291880 h 1639846"/>
                <a:gd name="connsiteX16" fmla="*/ 197185 w 990635"/>
                <a:gd name="connsiteY16" fmla="*/ 328391 h 1639846"/>
                <a:gd name="connsiteX17" fmla="*/ 168077 w 990635"/>
                <a:gd name="connsiteY17" fmla="*/ 367793 h 1639846"/>
                <a:gd name="connsiteX18" fmla="*/ 139592 w 990635"/>
                <a:gd name="connsiteY18" fmla="*/ 407940 h 1639846"/>
                <a:gd name="connsiteX19" fmla="*/ 113026 w 990635"/>
                <a:gd name="connsiteY19" fmla="*/ 449628 h 1639846"/>
                <a:gd name="connsiteX20" fmla="*/ 88952 w 990635"/>
                <a:gd name="connsiteY20" fmla="*/ 494300 h 1639846"/>
                <a:gd name="connsiteX21" fmla="*/ 66174 w 990635"/>
                <a:gd name="connsiteY21" fmla="*/ 539765 h 1639846"/>
                <a:gd name="connsiteX22" fmla="*/ 47427 w 990635"/>
                <a:gd name="connsiteY22" fmla="*/ 585513 h 1639846"/>
                <a:gd name="connsiteX23" fmla="*/ 29780 w 990635"/>
                <a:gd name="connsiteY23" fmla="*/ 634850 h 1639846"/>
                <a:gd name="connsiteX24" fmla="*/ 16888 w 990635"/>
                <a:gd name="connsiteY24" fmla="*/ 683819 h 1639846"/>
                <a:gd name="connsiteX25" fmla="*/ 7258 w 990635"/>
                <a:gd name="connsiteY25" fmla="*/ 734421 h 1639846"/>
                <a:gd name="connsiteX26" fmla="*/ 990 w 990635"/>
                <a:gd name="connsiteY26" fmla="*/ 785259 h 1639846"/>
                <a:gd name="connsiteX27" fmla="*/ 0 w 990635"/>
                <a:gd name="connsiteY27" fmla="*/ 837873 h 1639846"/>
                <a:gd name="connsiteX28" fmla="*/ 2470 w 990635"/>
                <a:gd name="connsiteY28" fmla="*/ 889324 h 1639846"/>
                <a:gd name="connsiteX29" fmla="*/ 8397 w 990635"/>
                <a:gd name="connsiteY29" fmla="*/ 939613 h 1639846"/>
                <a:gd name="connsiteX30" fmla="*/ 19080 w 990635"/>
                <a:gd name="connsiteY30" fmla="*/ 989533 h 1639846"/>
                <a:gd name="connsiteX31" fmla="*/ 31156 w 990635"/>
                <a:gd name="connsiteY31" fmla="*/ 1038848 h 1639846"/>
                <a:gd name="connsiteX32" fmla="*/ 47363 w 990635"/>
                <a:gd name="connsiteY32" fmla="*/ 1087049 h 1639846"/>
                <a:gd name="connsiteX33" fmla="*/ 65061 w 990635"/>
                <a:gd name="connsiteY33" fmla="*/ 1133247 h 1639846"/>
                <a:gd name="connsiteX34" fmla="*/ 85497 w 990635"/>
                <a:gd name="connsiteY34" fmla="*/ 1178934 h 1639846"/>
                <a:gd name="connsiteX35" fmla="*/ 108048 w 990635"/>
                <a:gd name="connsiteY35" fmla="*/ 1223365 h 1639846"/>
                <a:gd name="connsiteX36" fmla="*/ 131417 w 990635"/>
                <a:gd name="connsiteY36" fmla="*/ 1265746 h 1639846"/>
                <a:gd name="connsiteX37" fmla="*/ 156229 w 990635"/>
                <a:gd name="connsiteY37" fmla="*/ 1306824 h 1639846"/>
                <a:gd name="connsiteX38" fmla="*/ 181239 w 990635"/>
                <a:gd name="connsiteY38" fmla="*/ 1345105 h 1639846"/>
                <a:gd name="connsiteX39" fmla="*/ 206968 w 990635"/>
                <a:gd name="connsiteY39" fmla="*/ 1382735 h 1639846"/>
                <a:gd name="connsiteX40" fmla="*/ 233468 w 990635"/>
                <a:gd name="connsiteY40" fmla="*/ 1419014 h 1639846"/>
                <a:gd name="connsiteX41" fmla="*/ 259590 w 990635"/>
                <a:gd name="connsiteY41" fmla="*/ 1451051 h 1639846"/>
                <a:gd name="connsiteX42" fmla="*/ 285138 w 990635"/>
                <a:gd name="connsiteY42" fmla="*/ 1481643 h 1639846"/>
                <a:gd name="connsiteX43" fmla="*/ 309390 w 990635"/>
                <a:gd name="connsiteY43" fmla="*/ 1511443 h 1639846"/>
                <a:gd name="connsiteX44" fmla="*/ 333314 w 990635"/>
                <a:gd name="connsiteY44" fmla="*/ 1536302 h 1639846"/>
                <a:gd name="connsiteX45" fmla="*/ 354599 w 990635"/>
                <a:gd name="connsiteY45" fmla="*/ 1560272 h 1639846"/>
                <a:gd name="connsiteX46" fmla="*/ 374833 w 990635"/>
                <a:gd name="connsiteY46" fmla="*/ 1579956 h 1639846"/>
                <a:gd name="connsiteX47" fmla="*/ 393148 w 990635"/>
                <a:gd name="connsiteY47" fmla="*/ 1598099 h 1639846"/>
                <a:gd name="connsiteX48" fmla="*/ 407627 w 990635"/>
                <a:gd name="connsiteY48" fmla="*/ 1613164 h 1639846"/>
                <a:gd name="connsiteX49" fmla="*/ 420958 w 990635"/>
                <a:gd name="connsiteY49" fmla="*/ 1625338 h 1639846"/>
                <a:gd name="connsiteX50" fmla="*/ 429878 w 990635"/>
                <a:gd name="connsiteY50" fmla="*/ 1632989 h 1639846"/>
                <a:gd name="connsiteX51" fmla="*/ 435535 w 990635"/>
                <a:gd name="connsiteY51" fmla="*/ 1639005 h 1639846"/>
                <a:gd name="connsiteX52" fmla="*/ 437502 w 990635"/>
                <a:gd name="connsiteY52" fmla="*/ 1639846 h 1639846"/>
                <a:gd name="connsiteX53" fmla="*/ 440240 w 990635"/>
                <a:gd name="connsiteY53" fmla="*/ 1639336 h 1639846"/>
                <a:gd name="connsiteX54" fmla="*/ 446682 w 990635"/>
                <a:gd name="connsiteY54" fmla="*/ 1634169 h 1639846"/>
                <a:gd name="connsiteX55" fmla="*/ 457256 w 990635"/>
                <a:gd name="connsiteY55" fmla="*/ 1627886 h 1639846"/>
                <a:gd name="connsiteX56" fmla="*/ 471483 w 990635"/>
                <a:gd name="connsiteY56" fmla="*/ 1617645 h 1639846"/>
                <a:gd name="connsiteX57" fmla="*/ 487924 w 990635"/>
                <a:gd name="connsiteY57" fmla="*/ 1604750 h 1639846"/>
                <a:gd name="connsiteX58" fmla="*/ 508593 w 990635"/>
                <a:gd name="connsiteY58" fmla="*/ 1589341 h 1639846"/>
                <a:gd name="connsiteX59" fmla="*/ 530706 w 990635"/>
                <a:gd name="connsiteY59" fmla="*/ 1572630 h 1639846"/>
                <a:gd name="connsiteX60" fmla="*/ 555801 w 990635"/>
                <a:gd name="connsiteY60" fmla="*/ 1551912 h 1639846"/>
                <a:gd name="connsiteX61" fmla="*/ 582961 w 990635"/>
                <a:gd name="connsiteY61" fmla="*/ 1530637 h 1639846"/>
                <a:gd name="connsiteX62" fmla="*/ 611138 w 990635"/>
                <a:gd name="connsiteY62" fmla="*/ 1504517 h 1639846"/>
                <a:gd name="connsiteX63" fmla="*/ 640707 w 990635"/>
                <a:gd name="connsiteY63" fmla="*/ 1477791 h 1639846"/>
                <a:gd name="connsiteX64" fmla="*/ 670375 w 990635"/>
                <a:gd name="connsiteY64" fmla="*/ 1449668 h 1639846"/>
                <a:gd name="connsiteX65" fmla="*/ 701009 w 990635"/>
                <a:gd name="connsiteY65" fmla="*/ 1417398 h 1639846"/>
                <a:gd name="connsiteX66" fmla="*/ 732413 w 990635"/>
                <a:gd name="connsiteY66" fmla="*/ 1383777 h 1639846"/>
                <a:gd name="connsiteX67" fmla="*/ 763195 w 990635"/>
                <a:gd name="connsiteY67" fmla="*/ 1349410 h 1639846"/>
                <a:gd name="connsiteX68" fmla="*/ 793499 w 990635"/>
                <a:gd name="connsiteY68" fmla="*/ 1312200 h 1639846"/>
                <a:gd name="connsiteX69" fmla="*/ 822559 w 990635"/>
                <a:gd name="connsiteY69" fmla="*/ 1273497 h 1639846"/>
                <a:gd name="connsiteX70" fmla="*/ 851093 w 990635"/>
                <a:gd name="connsiteY70" fmla="*/ 1232651 h 1639846"/>
                <a:gd name="connsiteX71" fmla="*/ 877036 w 990635"/>
                <a:gd name="connsiteY71" fmla="*/ 1190217 h 1639846"/>
                <a:gd name="connsiteX72" fmla="*/ 901684 w 990635"/>
                <a:gd name="connsiteY72" fmla="*/ 1146991 h 1639846"/>
                <a:gd name="connsiteX73" fmla="*/ 924462 w 990635"/>
                <a:gd name="connsiteY73" fmla="*/ 1101525 h 1639846"/>
                <a:gd name="connsiteX74" fmla="*/ 943306 w 990635"/>
                <a:gd name="connsiteY74" fmla="*/ 1054380 h 1639846"/>
                <a:gd name="connsiteX75" fmla="*/ 960854 w 990635"/>
                <a:gd name="connsiteY75" fmla="*/ 1006440 h 1639846"/>
                <a:gd name="connsiteX76" fmla="*/ 973747 w 990635"/>
                <a:gd name="connsiteY76" fmla="*/ 957472 h 1639846"/>
                <a:gd name="connsiteX77" fmla="*/ 983377 w 990635"/>
                <a:gd name="connsiteY77" fmla="*/ 906869 h 1639846"/>
                <a:gd name="connsiteX78" fmla="*/ 989072 w 990635"/>
                <a:gd name="connsiteY78" fmla="*/ 854586 h 1639846"/>
                <a:gd name="connsiteX79" fmla="*/ 990635 w 990635"/>
                <a:gd name="connsiteY79" fmla="*/ 803417 h 1639846"/>
                <a:gd name="connsiteX80" fmla="*/ 988166 w 990635"/>
                <a:gd name="connsiteY80" fmla="*/ 751966 h 1639846"/>
                <a:gd name="connsiteX81" fmla="*/ 982238 w 990635"/>
                <a:gd name="connsiteY81" fmla="*/ 701678 h 1639846"/>
                <a:gd name="connsiteX82" fmla="*/ 971654 w 990635"/>
                <a:gd name="connsiteY82" fmla="*/ 650359 h 1639846"/>
                <a:gd name="connsiteX83" fmla="*/ 959480 w 990635"/>
                <a:gd name="connsiteY83" fmla="*/ 602441 h 1639846"/>
                <a:gd name="connsiteX84" fmla="*/ 943273 w 990635"/>
                <a:gd name="connsiteY84" fmla="*/ 554241 h 1639846"/>
                <a:gd name="connsiteX85" fmla="*/ 925000 w 990635"/>
                <a:gd name="connsiteY85" fmla="*/ 506598 h 1639846"/>
                <a:gd name="connsiteX86" fmla="*/ 905188 w 990635"/>
                <a:gd name="connsiteY86" fmla="*/ 461656 h 1639846"/>
                <a:gd name="connsiteX87" fmla="*/ 882588 w 990635"/>
                <a:gd name="connsiteY87" fmla="*/ 417925 h 1639846"/>
                <a:gd name="connsiteX88" fmla="*/ 859268 w 990635"/>
                <a:gd name="connsiteY88" fmla="*/ 374845 h 1639846"/>
                <a:gd name="connsiteX89" fmla="*/ 834405 w 990635"/>
                <a:gd name="connsiteY89" fmla="*/ 334466 h 1639846"/>
                <a:gd name="connsiteX90" fmla="*/ 808823 w 990635"/>
                <a:gd name="connsiteY90" fmla="*/ 294740 h 1639846"/>
                <a:gd name="connsiteX91" fmla="*/ 782373 w 990635"/>
                <a:gd name="connsiteY91" fmla="*/ 257761 h 1639846"/>
                <a:gd name="connsiteX92" fmla="*/ 756495 w 990635"/>
                <a:gd name="connsiteY92" fmla="*/ 222230 h 1639846"/>
                <a:gd name="connsiteX93" fmla="*/ 731094 w 990635"/>
                <a:gd name="connsiteY93" fmla="*/ 189540 h 1639846"/>
                <a:gd name="connsiteX94" fmla="*/ 705497 w 990635"/>
                <a:gd name="connsiteY94" fmla="*/ 159646 h 1639846"/>
                <a:gd name="connsiteX95" fmla="*/ 681245 w 990635"/>
                <a:gd name="connsiteY95" fmla="*/ 129847 h 1639846"/>
                <a:gd name="connsiteX96" fmla="*/ 657321 w 990635"/>
                <a:gd name="connsiteY96" fmla="*/ 104989 h 1639846"/>
                <a:gd name="connsiteX97" fmla="*/ 635364 w 990635"/>
                <a:gd name="connsiteY97" fmla="*/ 80970 h 1639846"/>
                <a:gd name="connsiteX98" fmla="*/ 615852 w 990635"/>
                <a:gd name="connsiteY98" fmla="*/ 60634 h 1639846"/>
                <a:gd name="connsiteX99" fmla="*/ 597536 w 990635"/>
                <a:gd name="connsiteY99" fmla="*/ 42491 h 1639846"/>
                <a:gd name="connsiteX100" fmla="*/ 583008 w 990635"/>
                <a:gd name="connsiteY100" fmla="*/ 28125 h 1639846"/>
                <a:gd name="connsiteX101" fmla="*/ 570350 w 990635"/>
                <a:gd name="connsiteY101" fmla="*/ 15999 h 1639846"/>
                <a:gd name="connsiteX102" fmla="*/ 560807 w 990635"/>
                <a:gd name="connsiteY102" fmla="*/ 7602 h 1639846"/>
                <a:gd name="connsiteX103" fmla="*/ 555101 w 990635"/>
                <a:gd name="connsiteY103" fmla="*/ 2284 h 163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990635" h="1639846">
                  <a:moveTo>
                    <a:pt x="552558" y="0"/>
                  </a:moveTo>
                  <a:lnTo>
                    <a:pt x="550395" y="1954"/>
                  </a:lnTo>
                  <a:lnTo>
                    <a:pt x="544002" y="6422"/>
                  </a:lnTo>
                  <a:lnTo>
                    <a:pt x="534053" y="13452"/>
                  </a:lnTo>
                  <a:lnTo>
                    <a:pt x="519152" y="23645"/>
                  </a:lnTo>
                  <a:lnTo>
                    <a:pt x="502761" y="35841"/>
                  </a:lnTo>
                  <a:lnTo>
                    <a:pt x="482090" y="51250"/>
                  </a:lnTo>
                  <a:lnTo>
                    <a:pt x="459257" y="68614"/>
                  </a:lnTo>
                  <a:lnTo>
                    <a:pt x="434835" y="89378"/>
                  </a:lnTo>
                  <a:lnTo>
                    <a:pt x="407674" y="110653"/>
                  </a:lnTo>
                  <a:lnTo>
                    <a:pt x="379498" y="136773"/>
                  </a:lnTo>
                  <a:lnTo>
                    <a:pt x="349976" y="162800"/>
                  </a:lnTo>
                  <a:lnTo>
                    <a:pt x="319588" y="191575"/>
                  </a:lnTo>
                  <a:lnTo>
                    <a:pt x="288331" y="223099"/>
                  </a:lnTo>
                  <a:lnTo>
                    <a:pt x="257648" y="256068"/>
                  </a:lnTo>
                  <a:lnTo>
                    <a:pt x="227440" y="291880"/>
                  </a:lnTo>
                  <a:lnTo>
                    <a:pt x="197185" y="328391"/>
                  </a:lnTo>
                  <a:lnTo>
                    <a:pt x="168077" y="367793"/>
                  </a:lnTo>
                  <a:lnTo>
                    <a:pt x="139592" y="407940"/>
                  </a:lnTo>
                  <a:lnTo>
                    <a:pt x="113026" y="449628"/>
                  </a:lnTo>
                  <a:lnTo>
                    <a:pt x="88952" y="494300"/>
                  </a:lnTo>
                  <a:lnTo>
                    <a:pt x="66174" y="539765"/>
                  </a:lnTo>
                  <a:lnTo>
                    <a:pt x="47427" y="585513"/>
                  </a:lnTo>
                  <a:lnTo>
                    <a:pt x="29780" y="634850"/>
                  </a:lnTo>
                  <a:lnTo>
                    <a:pt x="16888" y="683819"/>
                  </a:lnTo>
                  <a:lnTo>
                    <a:pt x="7258" y="734421"/>
                  </a:lnTo>
                  <a:lnTo>
                    <a:pt x="990" y="785259"/>
                  </a:lnTo>
                  <a:lnTo>
                    <a:pt x="0" y="837873"/>
                  </a:lnTo>
                  <a:lnTo>
                    <a:pt x="2470" y="889324"/>
                  </a:lnTo>
                  <a:lnTo>
                    <a:pt x="8397" y="939613"/>
                  </a:lnTo>
                  <a:lnTo>
                    <a:pt x="19080" y="989533"/>
                  </a:lnTo>
                  <a:lnTo>
                    <a:pt x="31156" y="1038848"/>
                  </a:lnTo>
                  <a:lnTo>
                    <a:pt x="47363" y="1087049"/>
                  </a:lnTo>
                  <a:lnTo>
                    <a:pt x="65061" y="1133247"/>
                  </a:lnTo>
                  <a:lnTo>
                    <a:pt x="85497" y="1178934"/>
                  </a:lnTo>
                  <a:lnTo>
                    <a:pt x="108048" y="1223365"/>
                  </a:lnTo>
                  <a:lnTo>
                    <a:pt x="131417" y="1265746"/>
                  </a:lnTo>
                  <a:lnTo>
                    <a:pt x="156229" y="1306824"/>
                  </a:lnTo>
                  <a:lnTo>
                    <a:pt x="181239" y="1345105"/>
                  </a:lnTo>
                  <a:lnTo>
                    <a:pt x="206968" y="1382735"/>
                  </a:lnTo>
                  <a:lnTo>
                    <a:pt x="233468" y="1419014"/>
                  </a:lnTo>
                  <a:lnTo>
                    <a:pt x="259590" y="1451051"/>
                  </a:lnTo>
                  <a:lnTo>
                    <a:pt x="285138" y="1481643"/>
                  </a:lnTo>
                  <a:lnTo>
                    <a:pt x="309390" y="1511443"/>
                  </a:lnTo>
                  <a:lnTo>
                    <a:pt x="333314" y="1536302"/>
                  </a:lnTo>
                  <a:lnTo>
                    <a:pt x="354599" y="1560272"/>
                  </a:lnTo>
                  <a:lnTo>
                    <a:pt x="374833" y="1579956"/>
                  </a:lnTo>
                  <a:lnTo>
                    <a:pt x="393148" y="1598099"/>
                  </a:lnTo>
                  <a:lnTo>
                    <a:pt x="407627" y="1613164"/>
                  </a:lnTo>
                  <a:lnTo>
                    <a:pt x="420958" y="1625338"/>
                  </a:lnTo>
                  <a:lnTo>
                    <a:pt x="429878" y="1632989"/>
                  </a:lnTo>
                  <a:lnTo>
                    <a:pt x="435535" y="1639005"/>
                  </a:lnTo>
                  <a:lnTo>
                    <a:pt x="437502" y="1639846"/>
                  </a:lnTo>
                  <a:lnTo>
                    <a:pt x="440240" y="1639336"/>
                  </a:lnTo>
                  <a:lnTo>
                    <a:pt x="446682" y="1634169"/>
                  </a:lnTo>
                  <a:lnTo>
                    <a:pt x="457256" y="1627886"/>
                  </a:lnTo>
                  <a:lnTo>
                    <a:pt x="471483" y="1617645"/>
                  </a:lnTo>
                  <a:lnTo>
                    <a:pt x="487924" y="1604750"/>
                  </a:lnTo>
                  <a:lnTo>
                    <a:pt x="508593" y="1589341"/>
                  </a:lnTo>
                  <a:lnTo>
                    <a:pt x="530706" y="1572630"/>
                  </a:lnTo>
                  <a:lnTo>
                    <a:pt x="555801" y="1551912"/>
                  </a:lnTo>
                  <a:lnTo>
                    <a:pt x="582961" y="1530637"/>
                  </a:lnTo>
                  <a:lnTo>
                    <a:pt x="611138" y="1504517"/>
                  </a:lnTo>
                  <a:lnTo>
                    <a:pt x="640707" y="1477791"/>
                  </a:lnTo>
                  <a:lnTo>
                    <a:pt x="670375" y="1449668"/>
                  </a:lnTo>
                  <a:lnTo>
                    <a:pt x="701009" y="1417398"/>
                  </a:lnTo>
                  <a:lnTo>
                    <a:pt x="732413" y="1383777"/>
                  </a:lnTo>
                  <a:lnTo>
                    <a:pt x="763195" y="1349410"/>
                  </a:lnTo>
                  <a:lnTo>
                    <a:pt x="793499" y="1312200"/>
                  </a:lnTo>
                  <a:lnTo>
                    <a:pt x="822559" y="1273497"/>
                  </a:lnTo>
                  <a:lnTo>
                    <a:pt x="851093" y="1232651"/>
                  </a:lnTo>
                  <a:lnTo>
                    <a:pt x="877036" y="1190217"/>
                  </a:lnTo>
                  <a:lnTo>
                    <a:pt x="901684" y="1146991"/>
                  </a:lnTo>
                  <a:lnTo>
                    <a:pt x="924462" y="1101525"/>
                  </a:lnTo>
                  <a:lnTo>
                    <a:pt x="943306" y="1054380"/>
                  </a:lnTo>
                  <a:lnTo>
                    <a:pt x="960854" y="1006440"/>
                  </a:lnTo>
                  <a:lnTo>
                    <a:pt x="973747" y="957472"/>
                  </a:lnTo>
                  <a:lnTo>
                    <a:pt x="983377" y="906869"/>
                  </a:lnTo>
                  <a:lnTo>
                    <a:pt x="989072" y="854586"/>
                  </a:lnTo>
                  <a:lnTo>
                    <a:pt x="990635" y="803417"/>
                  </a:lnTo>
                  <a:lnTo>
                    <a:pt x="988166" y="751966"/>
                  </a:lnTo>
                  <a:lnTo>
                    <a:pt x="982238" y="701678"/>
                  </a:lnTo>
                  <a:lnTo>
                    <a:pt x="971654" y="650359"/>
                  </a:lnTo>
                  <a:lnTo>
                    <a:pt x="959480" y="602441"/>
                  </a:lnTo>
                  <a:lnTo>
                    <a:pt x="943273" y="554241"/>
                  </a:lnTo>
                  <a:lnTo>
                    <a:pt x="925000" y="506598"/>
                  </a:lnTo>
                  <a:lnTo>
                    <a:pt x="905188" y="461656"/>
                  </a:lnTo>
                  <a:lnTo>
                    <a:pt x="882588" y="417925"/>
                  </a:lnTo>
                  <a:lnTo>
                    <a:pt x="859268" y="374845"/>
                  </a:lnTo>
                  <a:lnTo>
                    <a:pt x="834405" y="334466"/>
                  </a:lnTo>
                  <a:lnTo>
                    <a:pt x="808823" y="294740"/>
                  </a:lnTo>
                  <a:lnTo>
                    <a:pt x="782373" y="257761"/>
                  </a:lnTo>
                  <a:lnTo>
                    <a:pt x="756495" y="222230"/>
                  </a:lnTo>
                  <a:lnTo>
                    <a:pt x="731094" y="189540"/>
                  </a:lnTo>
                  <a:lnTo>
                    <a:pt x="705497" y="159646"/>
                  </a:lnTo>
                  <a:lnTo>
                    <a:pt x="681245" y="129847"/>
                  </a:lnTo>
                  <a:lnTo>
                    <a:pt x="657321" y="104989"/>
                  </a:lnTo>
                  <a:lnTo>
                    <a:pt x="635364" y="80970"/>
                  </a:lnTo>
                  <a:lnTo>
                    <a:pt x="615852" y="60634"/>
                  </a:lnTo>
                  <a:lnTo>
                    <a:pt x="597536" y="42491"/>
                  </a:lnTo>
                  <a:lnTo>
                    <a:pt x="583008" y="28125"/>
                  </a:lnTo>
                  <a:lnTo>
                    <a:pt x="570350" y="15999"/>
                  </a:lnTo>
                  <a:lnTo>
                    <a:pt x="560807" y="7602"/>
                  </a:lnTo>
                  <a:lnTo>
                    <a:pt x="555101" y="2284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0" anchor="ctr"/>
            <a:lstStyle/>
            <a:p>
              <a:pPr algn="ctr">
                <a:lnSpc>
                  <a:spcPct val="120000"/>
                </a:lnSpc>
                <a:defRPr/>
              </a:pP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MH_SubTitle_1">
              <a:extLst>
                <a:ext uri="{FF2B5EF4-FFF2-40B4-BE49-F238E27FC236}">
                  <a16:creationId xmlns:a16="http://schemas.microsoft.com/office/drawing/2014/main" id="{52F88C2E-748D-4495-8D9B-913F48083228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gray">
            <a:xfrm>
              <a:off x="5509199" y="1901576"/>
              <a:ext cx="1166316" cy="1936383"/>
            </a:xfrm>
            <a:custGeom>
              <a:avLst/>
              <a:gdLst>
                <a:gd name="T0" fmla="*/ 1467 w 1470"/>
                <a:gd name="T1" fmla="*/ 1246 h 2346"/>
                <a:gd name="T2" fmla="*/ 1444 w 1470"/>
                <a:gd name="T3" fmla="*/ 1390 h 2346"/>
                <a:gd name="T4" fmla="*/ 1400 w 1470"/>
                <a:gd name="T5" fmla="*/ 1529 h 2346"/>
                <a:gd name="T6" fmla="*/ 1339 w 1470"/>
                <a:gd name="T7" fmla="*/ 1662 h 2346"/>
                <a:gd name="T8" fmla="*/ 1267 w 1470"/>
                <a:gd name="T9" fmla="*/ 1784 h 2346"/>
                <a:gd name="T10" fmla="*/ 1187 w 1470"/>
                <a:gd name="T11" fmla="*/ 1898 h 2346"/>
                <a:gd name="T12" fmla="*/ 1102 w 1470"/>
                <a:gd name="T13" fmla="*/ 2002 h 2346"/>
                <a:gd name="T14" fmla="*/ 1019 w 1470"/>
                <a:gd name="T15" fmla="*/ 2094 h 2346"/>
                <a:gd name="T16" fmla="*/ 939 w 1470"/>
                <a:gd name="T17" fmla="*/ 2174 h 2346"/>
                <a:gd name="T18" fmla="*/ 866 w 1470"/>
                <a:gd name="T19" fmla="*/ 2239 h 2346"/>
                <a:gd name="T20" fmla="*/ 806 w 1470"/>
                <a:gd name="T21" fmla="*/ 2290 h 2346"/>
                <a:gd name="T22" fmla="*/ 763 w 1470"/>
                <a:gd name="T23" fmla="*/ 2325 h 2346"/>
                <a:gd name="T24" fmla="*/ 739 w 1470"/>
                <a:gd name="T25" fmla="*/ 2343 h 2346"/>
                <a:gd name="T26" fmla="*/ 732 w 1470"/>
                <a:gd name="T27" fmla="*/ 2343 h 2346"/>
                <a:gd name="T28" fmla="*/ 709 w 1470"/>
                <a:gd name="T29" fmla="*/ 2325 h 2346"/>
                <a:gd name="T30" fmla="*/ 665 w 1470"/>
                <a:gd name="T31" fmla="*/ 2290 h 2346"/>
                <a:gd name="T32" fmla="*/ 604 w 1470"/>
                <a:gd name="T33" fmla="*/ 2239 h 2346"/>
                <a:gd name="T34" fmla="*/ 532 w 1470"/>
                <a:gd name="T35" fmla="*/ 2174 h 2346"/>
                <a:gd name="T36" fmla="*/ 452 w 1470"/>
                <a:gd name="T37" fmla="*/ 2094 h 2346"/>
                <a:gd name="T38" fmla="*/ 367 w 1470"/>
                <a:gd name="T39" fmla="*/ 2002 h 2346"/>
                <a:gd name="T40" fmla="*/ 284 w 1470"/>
                <a:gd name="T41" fmla="*/ 1898 h 2346"/>
                <a:gd name="T42" fmla="*/ 204 w 1470"/>
                <a:gd name="T43" fmla="*/ 1784 h 2346"/>
                <a:gd name="T44" fmla="*/ 131 w 1470"/>
                <a:gd name="T45" fmla="*/ 1662 h 2346"/>
                <a:gd name="T46" fmla="*/ 71 w 1470"/>
                <a:gd name="T47" fmla="*/ 1529 h 2346"/>
                <a:gd name="T48" fmla="*/ 27 w 1470"/>
                <a:gd name="T49" fmla="*/ 1390 h 2346"/>
                <a:gd name="T50" fmla="*/ 4 w 1470"/>
                <a:gd name="T51" fmla="*/ 1246 h 2346"/>
                <a:gd name="T52" fmla="*/ 4 w 1470"/>
                <a:gd name="T53" fmla="*/ 1098 h 2346"/>
                <a:gd name="T54" fmla="*/ 27 w 1470"/>
                <a:gd name="T55" fmla="*/ 954 h 2346"/>
                <a:gd name="T56" fmla="*/ 71 w 1470"/>
                <a:gd name="T57" fmla="*/ 815 h 2346"/>
                <a:gd name="T58" fmla="*/ 131 w 1470"/>
                <a:gd name="T59" fmla="*/ 684 h 2346"/>
                <a:gd name="T60" fmla="*/ 204 w 1470"/>
                <a:gd name="T61" fmla="*/ 560 h 2346"/>
                <a:gd name="T62" fmla="*/ 284 w 1470"/>
                <a:gd name="T63" fmla="*/ 446 h 2346"/>
                <a:gd name="T64" fmla="*/ 367 w 1470"/>
                <a:gd name="T65" fmla="*/ 343 h 2346"/>
                <a:gd name="T66" fmla="*/ 452 w 1470"/>
                <a:gd name="T67" fmla="*/ 251 h 2346"/>
                <a:gd name="T68" fmla="*/ 532 w 1470"/>
                <a:gd name="T69" fmla="*/ 170 h 2346"/>
                <a:gd name="T70" fmla="*/ 604 w 1470"/>
                <a:gd name="T71" fmla="*/ 105 h 2346"/>
                <a:gd name="T72" fmla="*/ 665 w 1470"/>
                <a:gd name="T73" fmla="*/ 55 h 2346"/>
                <a:gd name="T74" fmla="*/ 709 w 1470"/>
                <a:gd name="T75" fmla="*/ 19 h 2346"/>
                <a:gd name="T76" fmla="*/ 732 w 1470"/>
                <a:gd name="T77" fmla="*/ 1 h 2346"/>
                <a:gd name="T78" fmla="*/ 739 w 1470"/>
                <a:gd name="T79" fmla="*/ 1 h 2346"/>
                <a:gd name="T80" fmla="*/ 763 w 1470"/>
                <a:gd name="T81" fmla="*/ 19 h 2346"/>
                <a:gd name="T82" fmla="*/ 806 w 1470"/>
                <a:gd name="T83" fmla="*/ 55 h 2346"/>
                <a:gd name="T84" fmla="*/ 866 w 1470"/>
                <a:gd name="T85" fmla="*/ 105 h 2346"/>
                <a:gd name="T86" fmla="*/ 939 w 1470"/>
                <a:gd name="T87" fmla="*/ 170 h 2346"/>
                <a:gd name="T88" fmla="*/ 1019 w 1470"/>
                <a:gd name="T89" fmla="*/ 251 h 2346"/>
                <a:gd name="T90" fmla="*/ 1102 w 1470"/>
                <a:gd name="T91" fmla="*/ 343 h 2346"/>
                <a:gd name="T92" fmla="*/ 1187 w 1470"/>
                <a:gd name="T93" fmla="*/ 446 h 2346"/>
                <a:gd name="T94" fmla="*/ 1267 w 1470"/>
                <a:gd name="T95" fmla="*/ 560 h 2346"/>
                <a:gd name="T96" fmla="*/ 1339 w 1470"/>
                <a:gd name="T97" fmla="*/ 684 h 2346"/>
                <a:gd name="T98" fmla="*/ 1400 w 1470"/>
                <a:gd name="T99" fmla="*/ 815 h 2346"/>
                <a:gd name="T100" fmla="*/ 1444 w 1470"/>
                <a:gd name="T101" fmla="*/ 954 h 2346"/>
                <a:gd name="T102" fmla="*/ 1467 w 1470"/>
                <a:gd name="T103" fmla="*/ 1098 h 2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70" h="2346">
                  <a:moveTo>
                    <a:pt x="1470" y="1173"/>
                  </a:moveTo>
                  <a:lnTo>
                    <a:pt x="1467" y="1246"/>
                  </a:lnTo>
                  <a:lnTo>
                    <a:pt x="1458" y="1319"/>
                  </a:lnTo>
                  <a:lnTo>
                    <a:pt x="1444" y="1390"/>
                  </a:lnTo>
                  <a:lnTo>
                    <a:pt x="1423" y="1462"/>
                  </a:lnTo>
                  <a:lnTo>
                    <a:pt x="1400" y="1529"/>
                  </a:lnTo>
                  <a:lnTo>
                    <a:pt x="1371" y="1596"/>
                  </a:lnTo>
                  <a:lnTo>
                    <a:pt x="1339" y="1662"/>
                  </a:lnTo>
                  <a:lnTo>
                    <a:pt x="1305" y="1724"/>
                  </a:lnTo>
                  <a:lnTo>
                    <a:pt x="1267" y="1784"/>
                  </a:lnTo>
                  <a:lnTo>
                    <a:pt x="1228" y="1843"/>
                  </a:lnTo>
                  <a:lnTo>
                    <a:pt x="1187" y="1898"/>
                  </a:lnTo>
                  <a:lnTo>
                    <a:pt x="1145" y="1952"/>
                  </a:lnTo>
                  <a:lnTo>
                    <a:pt x="1102" y="2002"/>
                  </a:lnTo>
                  <a:lnTo>
                    <a:pt x="1060" y="2050"/>
                  </a:lnTo>
                  <a:lnTo>
                    <a:pt x="1019" y="2094"/>
                  </a:lnTo>
                  <a:lnTo>
                    <a:pt x="978" y="2134"/>
                  </a:lnTo>
                  <a:lnTo>
                    <a:pt x="939" y="2174"/>
                  </a:lnTo>
                  <a:lnTo>
                    <a:pt x="901" y="2207"/>
                  </a:lnTo>
                  <a:lnTo>
                    <a:pt x="866" y="2239"/>
                  </a:lnTo>
                  <a:lnTo>
                    <a:pt x="835" y="2266"/>
                  </a:lnTo>
                  <a:lnTo>
                    <a:pt x="806" y="2290"/>
                  </a:lnTo>
                  <a:lnTo>
                    <a:pt x="783" y="2309"/>
                  </a:lnTo>
                  <a:lnTo>
                    <a:pt x="763" y="2325"/>
                  </a:lnTo>
                  <a:lnTo>
                    <a:pt x="748" y="2336"/>
                  </a:lnTo>
                  <a:lnTo>
                    <a:pt x="739" y="2343"/>
                  </a:lnTo>
                  <a:lnTo>
                    <a:pt x="735" y="2346"/>
                  </a:lnTo>
                  <a:lnTo>
                    <a:pt x="732" y="2343"/>
                  </a:lnTo>
                  <a:lnTo>
                    <a:pt x="723" y="2336"/>
                  </a:lnTo>
                  <a:lnTo>
                    <a:pt x="709" y="2325"/>
                  </a:lnTo>
                  <a:lnTo>
                    <a:pt x="688" y="2309"/>
                  </a:lnTo>
                  <a:lnTo>
                    <a:pt x="665" y="2290"/>
                  </a:lnTo>
                  <a:lnTo>
                    <a:pt x="636" y="2266"/>
                  </a:lnTo>
                  <a:lnTo>
                    <a:pt x="604" y="2239"/>
                  </a:lnTo>
                  <a:lnTo>
                    <a:pt x="570" y="2207"/>
                  </a:lnTo>
                  <a:lnTo>
                    <a:pt x="532" y="2174"/>
                  </a:lnTo>
                  <a:lnTo>
                    <a:pt x="493" y="2134"/>
                  </a:lnTo>
                  <a:lnTo>
                    <a:pt x="452" y="2094"/>
                  </a:lnTo>
                  <a:lnTo>
                    <a:pt x="410" y="2050"/>
                  </a:lnTo>
                  <a:lnTo>
                    <a:pt x="367" y="2002"/>
                  </a:lnTo>
                  <a:lnTo>
                    <a:pt x="325" y="1952"/>
                  </a:lnTo>
                  <a:lnTo>
                    <a:pt x="284" y="1898"/>
                  </a:lnTo>
                  <a:lnTo>
                    <a:pt x="243" y="1843"/>
                  </a:lnTo>
                  <a:lnTo>
                    <a:pt x="204" y="1784"/>
                  </a:lnTo>
                  <a:lnTo>
                    <a:pt x="166" y="1724"/>
                  </a:lnTo>
                  <a:lnTo>
                    <a:pt x="131" y="1662"/>
                  </a:lnTo>
                  <a:lnTo>
                    <a:pt x="100" y="1596"/>
                  </a:lnTo>
                  <a:lnTo>
                    <a:pt x="71" y="1529"/>
                  </a:lnTo>
                  <a:lnTo>
                    <a:pt x="48" y="1462"/>
                  </a:lnTo>
                  <a:lnTo>
                    <a:pt x="27" y="1390"/>
                  </a:lnTo>
                  <a:lnTo>
                    <a:pt x="13" y="1319"/>
                  </a:lnTo>
                  <a:lnTo>
                    <a:pt x="4" y="1246"/>
                  </a:lnTo>
                  <a:lnTo>
                    <a:pt x="0" y="1173"/>
                  </a:lnTo>
                  <a:lnTo>
                    <a:pt x="4" y="1098"/>
                  </a:lnTo>
                  <a:lnTo>
                    <a:pt x="13" y="1025"/>
                  </a:lnTo>
                  <a:lnTo>
                    <a:pt x="27" y="954"/>
                  </a:lnTo>
                  <a:lnTo>
                    <a:pt x="48" y="884"/>
                  </a:lnTo>
                  <a:lnTo>
                    <a:pt x="71" y="815"/>
                  </a:lnTo>
                  <a:lnTo>
                    <a:pt x="100" y="748"/>
                  </a:lnTo>
                  <a:lnTo>
                    <a:pt x="131" y="684"/>
                  </a:lnTo>
                  <a:lnTo>
                    <a:pt x="166" y="621"/>
                  </a:lnTo>
                  <a:lnTo>
                    <a:pt x="204" y="560"/>
                  </a:lnTo>
                  <a:lnTo>
                    <a:pt x="243" y="502"/>
                  </a:lnTo>
                  <a:lnTo>
                    <a:pt x="284" y="446"/>
                  </a:lnTo>
                  <a:lnTo>
                    <a:pt x="325" y="394"/>
                  </a:lnTo>
                  <a:lnTo>
                    <a:pt x="367" y="343"/>
                  </a:lnTo>
                  <a:lnTo>
                    <a:pt x="410" y="294"/>
                  </a:lnTo>
                  <a:lnTo>
                    <a:pt x="452" y="251"/>
                  </a:lnTo>
                  <a:lnTo>
                    <a:pt x="493" y="210"/>
                  </a:lnTo>
                  <a:lnTo>
                    <a:pt x="532" y="170"/>
                  </a:lnTo>
                  <a:lnTo>
                    <a:pt x="570" y="137"/>
                  </a:lnTo>
                  <a:lnTo>
                    <a:pt x="604" y="105"/>
                  </a:lnTo>
                  <a:lnTo>
                    <a:pt x="636" y="79"/>
                  </a:lnTo>
                  <a:lnTo>
                    <a:pt x="665" y="55"/>
                  </a:lnTo>
                  <a:lnTo>
                    <a:pt x="688" y="35"/>
                  </a:lnTo>
                  <a:lnTo>
                    <a:pt x="709" y="19"/>
                  </a:lnTo>
                  <a:lnTo>
                    <a:pt x="723" y="9"/>
                  </a:lnTo>
                  <a:lnTo>
                    <a:pt x="732" y="1"/>
                  </a:lnTo>
                  <a:lnTo>
                    <a:pt x="735" y="0"/>
                  </a:lnTo>
                  <a:lnTo>
                    <a:pt x="739" y="1"/>
                  </a:lnTo>
                  <a:lnTo>
                    <a:pt x="748" y="9"/>
                  </a:lnTo>
                  <a:lnTo>
                    <a:pt x="763" y="19"/>
                  </a:lnTo>
                  <a:lnTo>
                    <a:pt x="783" y="35"/>
                  </a:lnTo>
                  <a:lnTo>
                    <a:pt x="806" y="55"/>
                  </a:lnTo>
                  <a:lnTo>
                    <a:pt x="835" y="79"/>
                  </a:lnTo>
                  <a:lnTo>
                    <a:pt x="866" y="105"/>
                  </a:lnTo>
                  <a:lnTo>
                    <a:pt x="901" y="137"/>
                  </a:lnTo>
                  <a:lnTo>
                    <a:pt x="939" y="170"/>
                  </a:lnTo>
                  <a:lnTo>
                    <a:pt x="978" y="210"/>
                  </a:lnTo>
                  <a:lnTo>
                    <a:pt x="1019" y="251"/>
                  </a:lnTo>
                  <a:lnTo>
                    <a:pt x="1060" y="294"/>
                  </a:lnTo>
                  <a:lnTo>
                    <a:pt x="1102" y="343"/>
                  </a:lnTo>
                  <a:lnTo>
                    <a:pt x="1145" y="394"/>
                  </a:lnTo>
                  <a:lnTo>
                    <a:pt x="1187" y="446"/>
                  </a:lnTo>
                  <a:lnTo>
                    <a:pt x="1228" y="502"/>
                  </a:lnTo>
                  <a:lnTo>
                    <a:pt x="1267" y="560"/>
                  </a:lnTo>
                  <a:lnTo>
                    <a:pt x="1305" y="621"/>
                  </a:lnTo>
                  <a:lnTo>
                    <a:pt x="1339" y="684"/>
                  </a:lnTo>
                  <a:lnTo>
                    <a:pt x="1371" y="748"/>
                  </a:lnTo>
                  <a:lnTo>
                    <a:pt x="1400" y="815"/>
                  </a:lnTo>
                  <a:lnTo>
                    <a:pt x="1423" y="884"/>
                  </a:lnTo>
                  <a:lnTo>
                    <a:pt x="1444" y="954"/>
                  </a:lnTo>
                  <a:lnTo>
                    <a:pt x="1458" y="1025"/>
                  </a:lnTo>
                  <a:lnTo>
                    <a:pt x="1467" y="1098"/>
                  </a:lnTo>
                  <a:lnTo>
                    <a:pt x="1470" y="1173"/>
                  </a:lnTo>
                </a:path>
              </a:pathLst>
            </a:custGeom>
            <a:solidFill>
              <a:schemeClr val="accent1"/>
            </a:solidFill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80000" anchor="ctr"/>
            <a:lstStyle/>
            <a:p>
              <a:pPr algn="ctr">
                <a:lnSpc>
                  <a:spcPct val="120000"/>
                </a:lnSpc>
                <a:defRPr/>
              </a:pP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" name="MH_SubTitle_4">
              <a:extLst>
                <a:ext uri="{FF2B5EF4-FFF2-40B4-BE49-F238E27FC236}">
                  <a16:creationId xmlns:a16="http://schemas.microsoft.com/office/drawing/2014/main" id="{B8994A0D-74D0-4A27-AD80-5ECCE9FB3308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gray">
            <a:xfrm rot="2160000">
              <a:off x="4911089" y="3740767"/>
              <a:ext cx="1166316" cy="1936383"/>
            </a:xfrm>
            <a:custGeom>
              <a:avLst/>
              <a:gdLst>
                <a:gd name="connsiteX0" fmla="*/ 495256 w 990511"/>
                <a:gd name="connsiteY0" fmla="*/ 1643878 h 1643878"/>
                <a:gd name="connsiteX1" fmla="*/ 493234 w 990511"/>
                <a:gd name="connsiteY1" fmla="*/ 1641776 h 1643878"/>
                <a:gd name="connsiteX2" fmla="*/ 487170 w 990511"/>
                <a:gd name="connsiteY2" fmla="*/ 1636871 h 1643878"/>
                <a:gd name="connsiteX3" fmla="*/ 477737 w 990511"/>
                <a:gd name="connsiteY3" fmla="*/ 1629163 h 1643878"/>
                <a:gd name="connsiteX4" fmla="*/ 463586 w 990511"/>
                <a:gd name="connsiteY4" fmla="*/ 1617951 h 1643878"/>
                <a:gd name="connsiteX5" fmla="*/ 448088 w 990511"/>
                <a:gd name="connsiteY5" fmla="*/ 1604638 h 1643878"/>
                <a:gd name="connsiteX6" fmla="*/ 428548 w 990511"/>
                <a:gd name="connsiteY6" fmla="*/ 1587821 h 1643878"/>
                <a:gd name="connsiteX7" fmla="*/ 406985 w 990511"/>
                <a:gd name="connsiteY7" fmla="*/ 1568902 h 1643878"/>
                <a:gd name="connsiteX8" fmla="*/ 384076 w 990511"/>
                <a:gd name="connsiteY8" fmla="*/ 1546479 h 1643878"/>
                <a:gd name="connsiteX9" fmla="*/ 358471 w 990511"/>
                <a:gd name="connsiteY9" fmla="*/ 1523355 h 1643878"/>
                <a:gd name="connsiteX10" fmla="*/ 332192 w 990511"/>
                <a:gd name="connsiteY10" fmla="*/ 1495327 h 1643878"/>
                <a:gd name="connsiteX11" fmla="*/ 304565 w 990511"/>
                <a:gd name="connsiteY11" fmla="*/ 1467298 h 1643878"/>
                <a:gd name="connsiteX12" fmla="*/ 276265 w 990511"/>
                <a:gd name="connsiteY12" fmla="*/ 1436466 h 1643878"/>
                <a:gd name="connsiteX13" fmla="*/ 247291 w 990511"/>
                <a:gd name="connsiteY13" fmla="*/ 1402832 h 1643878"/>
                <a:gd name="connsiteX14" fmla="*/ 218991 w 990511"/>
                <a:gd name="connsiteY14" fmla="*/ 1367797 h 1643878"/>
                <a:gd name="connsiteX15" fmla="*/ 191364 w 990511"/>
                <a:gd name="connsiteY15" fmla="*/ 1329958 h 1643878"/>
                <a:gd name="connsiteX16" fmla="*/ 163738 w 990511"/>
                <a:gd name="connsiteY16" fmla="*/ 1291418 h 1643878"/>
                <a:gd name="connsiteX17" fmla="*/ 137459 w 990511"/>
                <a:gd name="connsiteY17" fmla="*/ 1250076 h 1643878"/>
                <a:gd name="connsiteX18" fmla="*/ 111854 w 990511"/>
                <a:gd name="connsiteY18" fmla="*/ 1208033 h 1643878"/>
                <a:gd name="connsiteX19" fmla="*/ 88270 w 990511"/>
                <a:gd name="connsiteY19" fmla="*/ 1164589 h 1643878"/>
                <a:gd name="connsiteX20" fmla="*/ 67382 w 990511"/>
                <a:gd name="connsiteY20" fmla="*/ 1118342 h 1643878"/>
                <a:gd name="connsiteX21" fmla="*/ 47841 w 990511"/>
                <a:gd name="connsiteY21" fmla="*/ 1071394 h 1643878"/>
                <a:gd name="connsiteX22" fmla="*/ 32343 w 990511"/>
                <a:gd name="connsiteY22" fmla="*/ 1024446 h 1643878"/>
                <a:gd name="connsiteX23" fmla="*/ 18193 w 990511"/>
                <a:gd name="connsiteY23" fmla="*/ 973994 h 1643878"/>
                <a:gd name="connsiteX24" fmla="*/ 8760 w 990511"/>
                <a:gd name="connsiteY24" fmla="*/ 924244 h 1643878"/>
                <a:gd name="connsiteX25" fmla="*/ 2695 w 990511"/>
                <a:gd name="connsiteY25" fmla="*/ 873091 h 1643878"/>
                <a:gd name="connsiteX26" fmla="*/ 0 w 990511"/>
                <a:gd name="connsiteY26" fmla="*/ 821939 h 1643878"/>
                <a:gd name="connsiteX27" fmla="*/ 2695 w 990511"/>
                <a:gd name="connsiteY27" fmla="*/ 769385 h 1643878"/>
                <a:gd name="connsiteX28" fmla="*/ 8760 w 990511"/>
                <a:gd name="connsiteY28" fmla="*/ 718233 h 1643878"/>
                <a:gd name="connsiteX29" fmla="*/ 18193 w 990511"/>
                <a:gd name="connsiteY29" fmla="*/ 668482 h 1643878"/>
                <a:gd name="connsiteX30" fmla="*/ 32343 w 990511"/>
                <a:gd name="connsiteY30" fmla="*/ 619432 h 1643878"/>
                <a:gd name="connsiteX31" fmla="*/ 47841 w 990511"/>
                <a:gd name="connsiteY31" fmla="*/ 571083 h 1643878"/>
                <a:gd name="connsiteX32" fmla="*/ 67382 w 990511"/>
                <a:gd name="connsiteY32" fmla="*/ 524135 h 1643878"/>
                <a:gd name="connsiteX33" fmla="*/ 88270 w 990511"/>
                <a:gd name="connsiteY33" fmla="*/ 479289 h 1643878"/>
                <a:gd name="connsiteX34" fmla="*/ 111854 w 990511"/>
                <a:gd name="connsiteY34" fmla="*/ 435144 h 1643878"/>
                <a:gd name="connsiteX35" fmla="*/ 137459 w 990511"/>
                <a:gd name="connsiteY35" fmla="*/ 392401 h 1643878"/>
                <a:gd name="connsiteX36" fmla="*/ 163738 w 990511"/>
                <a:gd name="connsiteY36" fmla="*/ 351759 h 1643878"/>
                <a:gd name="connsiteX37" fmla="*/ 191364 w 990511"/>
                <a:gd name="connsiteY37" fmla="*/ 312519 h 1643878"/>
                <a:gd name="connsiteX38" fmla="*/ 218991 w 990511"/>
                <a:gd name="connsiteY38" fmla="*/ 276082 h 1643878"/>
                <a:gd name="connsiteX39" fmla="*/ 247291 w 990511"/>
                <a:gd name="connsiteY39" fmla="*/ 240345 h 1643878"/>
                <a:gd name="connsiteX40" fmla="*/ 276265 w 990511"/>
                <a:gd name="connsiteY40" fmla="*/ 206010 h 1643878"/>
                <a:gd name="connsiteX41" fmla="*/ 304565 w 990511"/>
                <a:gd name="connsiteY41" fmla="*/ 175880 h 1643878"/>
                <a:gd name="connsiteX42" fmla="*/ 332192 w 990511"/>
                <a:gd name="connsiteY42" fmla="*/ 147150 h 1643878"/>
                <a:gd name="connsiteX43" fmla="*/ 358471 w 990511"/>
                <a:gd name="connsiteY43" fmla="*/ 119121 h 1643878"/>
                <a:gd name="connsiteX44" fmla="*/ 384076 w 990511"/>
                <a:gd name="connsiteY44" fmla="*/ 95998 h 1643878"/>
                <a:gd name="connsiteX45" fmla="*/ 406985 w 990511"/>
                <a:gd name="connsiteY45" fmla="*/ 73575 h 1643878"/>
                <a:gd name="connsiteX46" fmla="*/ 428548 w 990511"/>
                <a:gd name="connsiteY46" fmla="*/ 55357 h 1643878"/>
                <a:gd name="connsiteX47" fmla="*/ 448088 w 990511"/>
                <a:gd name="connsiteY47" fmla="*/ 38539 h 1643878"/>
                <a:gd name="connsiteX48" fmla="*/ 463586 w 990511"/>
                <a:gd name="connsiteY48" fmla="*/ 24525 h 1643878"/>
                <a:gd name="connsiteX49" fmla="*/ 477736 w 990511"/>
                <a:gd name="connsiteY49" fmla="*/ 13313 h 1643878"/>
                <a:gd name="connsiteX50" fmla="*/ 487170 w 990511"/>
                <a:gd name="connsiteY50" fmla="*/ 6306 h 1643878"/>
                <a:gd name="connsiteX51" fmla="*/ 493234 w 990511"/>
                <a:gd name="connsiteY51" fmla="*/ 701 h 1643878"/>
                <a:gd name="connsiteX52" fmla="*/ 495255 w 990511"/>
                <a:gd name="connsiteY52" fmla="*/ 0 h 1643878"/>
                <a:gd name="connsiteX53" fmla="*/ 497951 w 990511"/>
                <a:gd name="connsiteY53" fmla="*/ 701 h 1643878"/>
                <a:gd name="connsiteX54" fmla="*/ 504015 w 990511"/>
                <a:gd name="connsiteY54" fmla="*/ 6306 h 1643878"/>
                <a:gd name="connsiteX55" fmla="*/ 514122 w 990511"/>
                <a:gd name="connsiteY55" fmla="*/ 13314 h 1643878"/>
                <a:gd name="connsiteX56" fmla="*/ 527599 w 990511"/>
                <a:gd name="connsiteY56" fmla="*/ 24525 h 1643878"/>
                <a:gd name="connsiteX57" fmla="*/ 543097 w 990511"/>
                <a:gd name="connsiteY57" fmla="*/ 38539 h 1643878"/>
                <a:gd name="connsiteX58" fmla="*/ 562637 w 990511"/>
                <a:gd name="connsiteY58" fmla="*/ 55356 h 1643878"/>
                <a:gd name="connsiteX59" fmla="*/ 583525 w 990511"/>
                <a:gd name="connsiteY59" fmla="*/ 73575 h 1643878"/>
                <a:gd name="connsiteX60" fmla="*/ 607109 w 990511"/>
                <a:gd name="connsiteY60" fmla="*/ 95998 h 1643878"/>
                <a:gd name="connsiteX61" fmla="*/ 632714 w 990511"/>
                <a:gd name="connsiteY61" fmla="*/ 119122 h 1643878"/>
                <a:gd name="connsiteX62" fmla="*/ 658993 w 990511"/>
                <a:gd name="connsiteY62" fmla="*/ 147150 h 1643878"/>
                <a:gd name="connsiteX63" fmla="*/ 686620 w 990511"/>
                <a:gd name="connsiteY63" fmla="*/ 175880 h 1643878"/>
                <a:gd name="connsiteX64" fmla="*/ 714246 w 990511"/>
                <a:gd name="connsiteY64" fmla="*/ 206010 h 1643878"/>
                <a:gd name="connsiteX65" fmla="*/ 742546 w 990511"/>
                <a:gd name="connsiteY65" fmla="*/ 240345 h 1643878"/>
                <a:gd name="connsiteX66" fmla="*/ 771521 w 990511"/>
                <a:gd name="connsiteY66" fmla="*/ 276082 h 1643878"/>
                <a:gd name="connsiteX67" fmla="*/ 799821 w 990511"/>
                <a:gd name="connsiteY67" fmla="*/ 312519 h 1643878"/>
                <a:gd name="connsiteX68" fmla="*/ 827447 w 990511"/>
                <a:gd name="connsiteY68" fmla="*/ 351759 h 1643878"/>
                <a:gd name="connsiteX69" fmla="*/ 853726 w 990511"/>
                <a:gd name="connsiteY69" fmla="*/ 392401 h 1643878"/>
                <a:gd name="connsiteX70" fmla="*/ 879331 w 990511"/>
                <a:gd name="connsiteY70" fmla="*/ 435144 h 1643878"/>
                <a:gd name="connsiteX71" fmla="*/ 902241 w 990511"/>
                <a:gd name="connsiteY71" fmla="*/ 479289 h 1643878"/>
                <a:gd name="connsiteX72" fmla="*/ 923803 w 990511"/>
                <a:gd name="connsiteY72" fmla="*/ 524135 h 1643878"/>
                <a:gd name="connsiteX73" fmla="*/ 943344 w 990511"/>
                <a:gd name="connsiteY73" fmla="*/ 571083 h 1643878"/>
                <a:gd name="connsiteX74" fmla="*/ 958842 w 990511"/>
                <a:gd name="connsiteY74" fmla="*/ 619432 h 1643878"/>
                <a:gd name="connsiteX75" fmla="*/ 972992 w 990511"/>
                <a:gd name="connsiteY75" fmla="*/ 668483 h 1643878"/>
                <a:gd name="connsiteX76" fmla="*/ 982425 w 990511"/>
                <a:gd name="connsiteY76" fmla="*/ 718233 h 1643878"/>
                <a:gd name="connsiteX77" fmla="*/ 988490 w 990511"/>
                <a:gd name="connsiteY77" fmla="*/ 769385 h 1643878"/>
                <a:gd name="connsiteX78" fmla="*/ 990511 w 990511"/>
                <a:gd name="connsiteY78" fmla="*/ 821939 h 1643878"/>
                <a:gd name="connsiteX79" fmla="*/ 988489 w 990511"/>
                <a:gd name="connsiteY79" fmla="*/ 873091 h 1643878"/>
                <a:gd name="connsiteX80" fmla="*/ 982425 w 990511"/>
                <a:gd name="connsiteY80" fmla="*/ 924243 h 1643878"/>
                <a:gd name="connsiteX81" fmla="*/ 972992 w 990511"/>
                <a:gd name="connsiteY81" fmla="*/ 973994 h 1643878"/>
                <a:gd name="connsiteX82" fmla="*/ 958842 w 990511"/>
                <a:gd name="connsiteY82" fmla="*/ 1024446 h 1643878"/>
                <a:gd name="connsiteX83" fmla="*/ 943344 w 990511"/>
                <a:gd name="connsiteY83" fmla="*/ 1071394 h 1643878"/>
                <a:gd name="connsiteX84" fmla="*/ 923803 w 990511"/>
                <a:gd name="connsiteY84" fmla="*/ 1118341 h 1643878"/>
                <a:gd name="connsiteX85" fmla="*/ 902241 w 990511"/>
                <a:gd name="connsiteY85" fmla="*/ 1164589 h 1643878"/>
                <a:gd name="connsiteX86" fmla="*/ 879331 w 990511"/>
                <a:gd name="connsiteY86" fmla="*/ 1208033 h 1643878"/>
                <a:gd name="connsiteX87" fmla="*/ 853726 w 990511"/>
                <a:gd name="connsiteY87" fmla="*/ 1250076 h 1643878"/>
                <a:gd name="connsiteX88" fmla="*/ 827447 w 990511"/>
                <a:gd name="connsiteY88" fmla="*/ 1291418 h 1643878"/>
                <a:gd name="connsiteX89" fmla="*/ 799821 w 990511"/>
                <a:gd name="connsiteY89" fmla="*/ 1329958 h 1643878"/>
                <a:gd name="connsiteX90" fmla="*/ 771520 w 990511"/>
                <a:gd name="connsiteY90" fmla="*/ 1367796 h 1643878"/>
                <a:gd name="connsiteX91" fmla="*/ 742546 w 990511"/>
                <a:gd name="connsiteY91" fmla="*/ 1402832 h 1643878"/>
                <a:gd name="connsiteX92" fmla="*/ 714246 w 990511"/>
                <a:gd name="connsiteY92" fmla="*/ 1436466 h 1643878"/>
                <a:gd name="connsiteX93" fmla="*/ 686620 w 990511"/>
                <a:gd name="connsiteY93" fmla="*/ 1467298 h 1643878"/>
                <a:gd name="connsiteX94" fmla="*/ 658993 w 990511"/>
                <a:gd name="connsiteY94" fmla="*/ 1495326 h 1643878"/>
                <a:gd name="connsiteX95" fmla="*/ 632714 w 990511"/>
                <a:gd name="connsiteY95" fmla="*/ 1523355 h 1643878"/>
                <a:gd name="connsiteX96" fmla="*/ 607109 w 990511"/>
                <a:gd name="connsiteY96" fmla="*/ 1546479 h 1643878"/>
                <a:gd name="connsiteX97" fmla="*/ 583526 w 990511"/>
                <a:gd name="connsiteY97" fmla="*/ 1568902 h 1643878"/>
                <a:gd name="connsiteX98" fmla="*/ 562637 w 990511"/>
                <a:gd name="connsiteY98" fmla="*/ 1587821 h 1643878"/>
                <a:gd name="connsiteX99" fmla="*/ 543097 w 990511"/>
                <a:gd name="connsiteY99" fmla="*/ 1604638 h 1643878"/>
                <a:gd name="connsiteX100" fmla="*/ 527599 w 990511"/>
                <a:gd name="connsiteY100" fmla="*/ 1617951 h 1643878"/>
                <a:gd name="connsiteX101" fmla="*/ 514123 w 990511"/>
                <a:gd name="connsiteY101" fmla="*/ 1629163 h 1643878"/>
                <a:gd name="connsiteX102" fmla="*/ 504015 w 990511"/>
                <a:gd name="connsiteY102" fmla="*/ 1636871 h 1643878"/>
                <a:gd name="connsiteX103" fmla="*/ 497951 w 990511"/>
                <a:gd name="connsiteY103" fmla="*/ 1641776 h 164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990511" h="1643878">
                  <a:moveTo>
                    <a:pt x="495256" y="1643878"/>
                  </a:moveTo>
                  <a:lnTo>
                    <a:pt x="493234" y="1641776"/>
                  </a:lnTo>
                  <a:lnTo>
                    <a:pt x="487170" y="1636871"/>
                  </a:lnTo>
                  <a:lnTo>
                    <a:pt x="477737" y="1629163"/>
                  </a:lnTo>
                  <a:lnTo>
                    <a:pt x="463586" y="1617951"/>
                  </a:lnTo>
                  <a:lnTo>
                    <a:pt x="448088" y="1604638"/>
                  </a:lnTo>
                  <a:lnTo>
                    <a:pt x="428548" y="1587821"/>
                  </a:lnTo>
                  <a:lnTo>
                    <a:pt x="406985" y="1568902"/>
                  </a:lnTo>
                  <a:lnTo>
                    <a:pt x="384076" y="1546479"/>
                  </a:lnTo>
                  <a:lnTo>
                    <a:pt x="358471" y="1523355"/>
                  </a:lnTo>
                  <a:lnTo>
                    <a:pt x="332192" y="1495327"/>
                  </a:lnTo>
                  <a:lnTo>
                    <a:pt x="304565" y="1467298"/>
                  </a:lnTo>
                  <a:lnTo>
                    <a:pt x="276265" y="1436466"/>
                  </a:lnTo>
                  <a:lnTo>
                    <a:pt x="247291" y="1402832"/>
                  </a:lnTo>
                  <a:lnTo>
                    <a:pt x="218991" y="1367797"/>
                  </a:lnTo>
                  <a:lnTo>
                    <a:pt x="191364" y="1329958"/>
                  </a:lnTo>
                  <a:lnTo>
                    <a:pt x="163738" y="1291418"/>
                  </a:lnTo>
                  <a:lnTo>
                    <a:pt x="137459" y="1250076"/>
                  </a:lnTo>
                  <a:lnTo>
                    <a:pt x="111854" y="1208033"/>
                  </a:lnTo>
                  <a:lnTo>
                    <a:pt x="88270" y="1164589"/>
                  </a:lnTo>
                  <a:lnTo>
                    <a:pt x="67382" y="1118342"/>
                  </a:lnTo>
                  <a:lnTo>
                    <a:pt x="47841" y="1071394"/>
                  </a:lnTo>
                  <a:lnTo>
                    <a:pt x="32343" y="1024446"/>
                  </a:lnTo>
                  <a:lnTo>
                    <a:pt x="18193" y="973994"/>
                  </a:lnTo>
                  <a:lnTo>
                    <a:pt x="8760" y="924244"/>
                  </a:lnTo>
                  <a:lnTo>
                    <a:pt x="2695" y="873091"/>
                  </a:lnTo>
                  <a:lnTo>
                    <a:pt x="0" y="821939"/>
                  </a:lnTo>
                  <a:lnTo>
                    <a:pt x="2695" y="769385"/>
                  </a:lnTo>
                  <a:lnTo>
                    <a:pt x="8760" y="718233"/>
                  </a:lnTo>
                  <a:lnTo>
                    <a:pt x="18193" y="668482"/>
                  </a:lnTo>
                  <a:lnTo>
                    <a:pt x="32343" y="619432"/>
                  </a:lnTo>
                  <a:lnTo>
                    <a:pt x="47841" y="571083"/>
                  </a:lnTo>
                  <a:lnTo>
                    <a:pt x="67382" y="524135"/>
                  </a:lnTo>
                  <a:lnTo>
                    <a:pt x="88270" y="479289"/>
                  </a:lnTo>
                  <a:lnTo>
                    <a:pt x="111854" y="435144"/>
                  </a:lnTo>
                  <a:lnTo>
                    <a:pt x="137459" y="392401"/>
                  </a:lnTo>
                  <a:lnTo>
                    <a:pt x="163738" y="351759"/>
                  </a:lnTo>
                  <a:lnTo>
                    <a:pt x="191364" y="312519"/>
                  </a:lnTo>
                  <a:lnTo>
                    <a:pt x="218991" y="276082"/>
                  </a:lnTo>
                  <a:lnTo>
                    <a:pt x="247291" y="240345"/>
                  </a:lnTo>
                  <a:lnTo>
                    <a:pt x="276265" y="206010"/>
                  </a:lnTo>
                  <a:lnTo>
                    <a:pt x="304565" y="175880"/>
                  </a:lnTo>
                  <a:lnTo>
                    <a:pt x="332192" y="147150"/>
                  </a:lnTo>
                  <a:lnTo>
                    <a:pt x="358471" y="119121"/>
                  </a:lnTo>
                  <a:lnTo>
                    <a:pt x="384076" y="95998"/>
                  </a:lnTo>
                  <a:lnTo>
                    <a:pt x="406985" y="73575"/>
                  </a:lnTo>
                  <a:lnTo>
                    <a:pt x="428548" y="55357"/>
                  </a:lnTo>
                  <a:lnTo>
                    <a:pt x="448088" y="38539"/>
                  </a:lnTo>
                  <a:lnTo>
                    <a:pt x="463586" y="24525"/>
                  </a:lnTo>
                  <a:lnTo>
                    <a:pt x="477736" y="13313"/>
                  </a:lnTo>
                  <a:lnTo>
                    <a:pt x="487170" y="6306"/>
                  </a:lnTo>
                  <a:lnTo>
                    <a:pt x="493234" y="701"/>
                  </a:lnTo>
                  <a:lnTo>
                    <a:pt x="495255" y="0"/>
                  </a:lnTo>
                  <a:lnTo>
                    <a:pt x="497951" y="701"/>
                  </a:lnTo>
                  <a:lnTo>
                    <a:pt x="504015" y="6306"/>
                  </a:lnTo>
                  <a:lnTo>
                    <a:pt x="514122" y="13314"/>
                  </a:lnTo>
                  <a:lnTo>
                    <a:pt x="527599" y="24525"/>
                  </a:lnTo>
                  <a:lnTo>
                    <a:pt x="543097" y="38539"/>
                  </a:lnTo>
                  <a:lnTo>
                    <a:pt x="562637" y="55356"/>
                  </a:lnTo>
                  <a:lnTo>
                    <a:pt x="583525" y="73575"/>
                  </a:lnTo>
                  <a:lnTo>
                    <a:pt x="607109" y="95998"/>
                  </a:lnTo>
                  <a:lnTo>
                    <a:pt x="632714" y="119122"/>
                  </a:lnTo>
                  <a:lnTo>
                    <a:pt x="658993" y="147150"/>
                  </a:lnTo>
                  <a:lnTo>
                    <a:pt x="686620" y="175880"/>
                  </a:lnTo>
                  <a:lnTo>
                    <a:pt x="714246" y="206010"/>
                  </a:lnTo>
                  <a:lnTo>
                    <a:pt x="742546" y="240345"/>
                  </a:lnTo>
                  <a:lnTo>
                    <a:pt x="771521" y="276082"/>
                  </a:lnTo>
                  <a:lnTo>
                    <a:pt x="799821" y="312519"/>
                  </a:lnTo>
                  <a:lnTo>
                    <a:pt x="827447" y="351759"/>
                  </a:lnTo>
                  <a:lnTo>
                    <a:pt x="853726" y="392401"/>
                  </a:lnTo>
                  <a:lnTo>
                    <a:pt x="879331" y="435144"/>
                  </a:lnTo>
                  <a:lnTo>
                    <a:pt x="902241" y="479289"/>
                  </a:lnTo>
                  <a:lnTo>
                    <a:pt x="923803" y="524135"/>
                  </a:lnTo>
                  <a:lnTo>
                    <a:pt x="943344" y="571083"/>
                  </a:lnTo>
                  <a:lnTo>
                    <a:pt x="958842" y="619432"/>
                  </a:lnTo>
                  <a:lnTo>
                    <a:pt x="972992" y="668483"/>
                  </a:lnTo>
                  <a:lnTo>
                    <a:pt x="982425" y="718233"/>
                  </a:lnTo>
                  <a:lnTo>
                    <a:pt x="988490" y="769385"/>
                  </a:lnTo>
                  <a:lnTo>
                    <a:pt x="990511" y="821939"/>
                  </a:lnTo>
                  <a:lnTo>
                    <a:pt x="988489" y="873091"/>
                  </a:lnTo>
                  <a:lnTo>
                    <a:pt x="982425" y="924243"/>
                  </a:lnTo>
                  <a:lnTo>
                    <a:pt x="972992" y="973994"/>
                  </a:lnTo>
                  <a:lnTo>
                    <a:pt x="958842" y="1024446"/>
                  </a:lnTo>
                  <a:lnTo>
                    <a:pt x="943344" y="1071394"/>
                  </a:lnTo>
                  <a:lnTo>
                    <a:pt x="923803" y="1118341"/>
                  </a:lnTo>
                  <a:lnTo>
                    <a:pt x="902241" y="1164589"/>
                  </a:lnTo>
                  <a:lnTo>
                    <a:pt x="879331" y="1208033"/>
                  </a:lnTo>
                  <a:lnTo>
                    <a:pt x="853726" y="1250076"/>
                  </a:lnTo>
                  <a:lnTo>
                    <a:pt x="827447" y="1291418"/>
                  </a:lnTo>
                  <a:lnTo>
                    <a:pt x="799821" y="1329958"/>
                  </a:lnTo>
                  <a:lnTo>
                    <a:pt x="771520" y="1367796"/>
                  </a:lnTo>
                  <a:lnTo>
                    <a:pt x="742546" y="1402832"/>
                  </a:lnTo>
                  <a:lnTo>
                    <a:pt x="714246" y="1436466"/>
                  </a:lnTo>
                  <a:lnTo>
                    <a:pt x="686620" y="1467298"/>
                  </a:lnTo>
                  <a:lnTo>
                    <a:pt x="658993" y="1495326"/>
                  </a:lnTo>
                  <a:lnTo>
                    <a:pt x="632714" y="1523355"/>
                  </a:lnTo>
                  <a:lnTo>
                    <a:pt x="607109" y="1546479"/>
                  </a:lnTo>
                  <a:lnTo>
                    <a:pt x="583526" y="1568902"/>
                  </a:lnTo>
                  <a:lnTo>
                    <a:pt x="562637" y="1587821"/>
                  </a:lnTo>
                  <a:lnTo>
                    <a:pt x="543097" y="1604638"/>
                  </a:lnTo>
                  <a:lnTo>
                    <a:pt x="527599" y="1617951"/>
                  </a:lnTo>
                  <a:lnTo>
                    <a:pt x="514123" y="1629163"/>
                  </a:lnTo>
                  <a:lnTo>
                    <a:pt x="504015" y="1636871"/>
                  </a:lnTo>
                  <a:lnTo>
                    <a:pt x="497951" y="1641776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0" anchor="ctr"/>
            <a:lstStyle/>
            <a:p>
              <a:pPr algn="ctr">
                <a:lnSpc>
                  <a:spcPct val="120000"/>
                </a:lnSpc>
                <a:defRPr/>
              </a:pP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MH_SubTitle_2">
              <a:extLst>
                <a:ext uri="{FF2B5EF4-FFF2-40B4-BE49-F238E27FC236}">
                  <a16:creationId xmlns:a16="http://schemas.microsoft.com/office/drawing/2014/main" id="{3B356C97-A1CE-49C3-B8F3-A37A315346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20544647">
              <a:off x="6083012" y="2933317"/>
              <a:ext cx="2298988" cy="1166316"/>
            </a:xfrm>
            <a:custGeom>
              <a:avLst/>
              <a:gdLst>
                <a:gd name="connsiteX0" fmla="*/ 1069560 w 1953336"/>
                <a:gd name="connsiteY0" fmla="*/ 46042 h 990486"/>
                <a:gd name="connsiteX1" fmla="*/ 1116647 w 1953336"/>
                <a:gd name="connsiteY1" fmla="*/ 65245 h 990486"/>
                <a:gd name="connsiteX2" fmla="*/ 1161642 w 1953336"/>
                <a:gd name="connsiteY2" fmla="*/ 85812 h 990486"/>
                <a:gd name="connsiteX3" fmla="*/ 1205954 w 1953336"/>
                <a:gd name="connsiteY3" fmla="*/ 109078 h 990486"/>
                <a:gd name="connsiteX4" fmla="*/ 1248881 w 1953336"/>
                <a:gd name="connsiteY4" fmla="*/ 134376 h 990486"/>
                <a:gd name="connsiteX5" fmla="*/ 1289709 w 1953336"/>
                <a:gd name="connsiteY5" fmla="*/ 160363 h 990486"/>
                <a:gd name="connsiteX6" fmla="*/ 1329147 w 1953336"/>
                <a:gd name="connsiteY6" fmla="*/ 187707 h 990486"/>
                <a:gd name="connsiteX7" fmla="*/ 1365781 w 1953336"/>
                <a:gd name="connsiteY7" fmla="*/ 215072 h 990486"/>
                <a:gd name="connsiteX8" fmla="*/ 1401719 w 1953336"/>
                <a:gd name="connsiteY8" fmla="*/ 243115 h 990486"/>
                <a:gd name="connsiteX9" fmla="*/ 1436261 w 1953336"/>
                <a:gd name="connsiteY9" fmla="*/ 271842 h 990486"/>
                <a:gd name="connsiteX10" fmla="*/ 1466594 w 1953336"/>
                <a:gd name="connsiteY10" fmla="*/ 299926 h 990486"/>
                <a:gd name="connsiteX11" fmla="*/ 1495521 w 1953336"/>
                <a:gd name="connsiteY11" fmla="*/ 327346 h 990486"/>
                <a:gd name="connsiteX12" fmla="*/ 1523737 w 1953336"/>
                <a:gd name="connsiteY12" fmla="*/ 353423 h 990486"/>
                <a:gd name="connsiteX13" fmla="*/ 1547044 w 1953336"/>
                <a:gd name="connsiteY13" fmla="*/ 378862 h 990486"/>
                <a:gd name="connsiteX14" fmla="*/ 1569630 w 1953336"/>
                <a:gd name="connsiteY14" fmla="*/ 401610 h 990486"/>
                <a:gd name="connsiteX15" fmla="*/ 1588003 w 1953336"/>
                <a:gd name="connsiteY15" fmla="*/ 423041 h 990486"/>
                <a:gd name="connsiteX16" fmla="*/ 1604960 w 1953336"/>
                <a:gd name="connsiteY16" fmla="*/ 442461 h 990486"/>
                <a:gd name="connsiteX17" fmla="*/ 1619085 w 1953336"/>
                <a:gd name="connsiteY17" fmla="*/ 457858 h 990486"/>
                <a:gd name="connsiteX18" fmla="*/ 1630397 w 1953336"/>
                <a:gd name="connsiteY18" fmla="*/ 471927 h 990486"/>
                <a:gd name="connsiteX19" fmla="*/ 1637472 w 1953336"/>
                <a:gd name="connsiteY19" fmla="*/ 481310 h 990486"/>
                <a:gd name="connsiteX20" fmla="*/ 1643121 w 1953336"/>
                <a:gd name="connsiteY20" fmla="*/ 487334 h 990486"/>
                <a:gd name="connsiteX21" fmla="*/ 1643836 w 1953336"/>
                <a:gd name="connsiteY21" fmla="*/ 489351 h 990486"/>
                <a:gd name="connsiteX22" fmla="*/ 1643155 w 1953336"/>
                <a:gd name="connsiteY22" fmla="*/ 492051 h 990486"/>
                <a:gd name="connsiteX23" fmla="*/ 1637593 w 1953336"/>
                <a:gd name="connsiteY23" fmla="*/ 498155 h 990486"/>
                <a:gd name="connsiteX24" fmla="*/ 1630658 w 1953336"/>
                <a:gd name="connsiteY24" fmla="*/ 508312 h 990486"/>
                <a:gd name="connsiteX25" fmla="*/ 1619544 w 1953336"/>
                <a:gd name="connsiteY25" fmla="*/ 521869 h 990486"/>
                <a:gd name="connsiteX26" fmla="*/ 1605641 w 1953336"/>
                <a:gd name="connsiteY26" fmla="*/ 537467 h 990486"/>
                <a:gd name="connsiteX27" fmla="*/ 1588964 w 1953336"/>
                <a:gd name="connsiteY27" fmla="*/ 557127 h 990486"/>
                <a:gd name="connsiteX28" fmla="*/ 1570896 w 1953336"/>
                <a:gd name="connsiteY28" fmla="*/ 578146 h 990486"/>
                <a:gd name="connsiteX29" fmla="*/ 1548643 w 1953336"/>
                <a:gd name="connsiteY29" fmla="*/ 601889 h 990486"/>
                <a:gd name="connsiteX30" fmla="*/ 1525703 w 1953336"/>
                <a:gd name="connsiteY30" fmla="*/ 627660 h 990486"/>
                <a:gd name="connsiteX31" fmla="*/ 1497864 w 1953336"/>
                <a:gd name="connsiteY31" fmla="*/ 654139 h 990486"/>
                <a:gd name="connsiteX32" fmla="*/ 1469333 w 1953336"/>
                <a:gd name="connsiteY32" fmla="*/ 681970 h 990486"/>
                <a:gd name="connsiteX33" fmla="*/ 1439401 w 1953336"/>
                <a:gd name="connsiteY33" fmla="*/ 709812 h 990486"/>
                <a:gd name="connsiteX34" fmla="*/ 1405270 w 1953336"/>
                <a:gd name="connsiteY34" fmla="*/ 738358 h 990486"/>
                <a:gd name="connsiteX35" fmla="*/ 1369742 w 1953336"/>
                <a:gd name="connsiteY35" fmla="*/ 767588 h 990486"/>
                <a:gd name="connsiteX36" fmla="*/ 1333509 w 1953336"/>
                <a:gd name="connsiteY36" fmla="*/ 796149 h 990486"/>
                <a:gd name="connsiteX37" fmla="*/ 1294468 w 1953336"/>
                <a:gd name="connsiteY37" fmla="*/ 824056 h 990486"/>
                <a:gd name="connsiteX38" fmla="*/ 1254016 w 1953336"/>
                <a:gd name="connsiteY38" fmla="*/ 850625 h 990486"/>
                <a:gd name="connsiteX39" fmla="*/ 1211457 w 1953336"/>
                <a:gd name="connsiteY39" fmla="*/ 876536 h 990486"/>
                <a:gd name="connsiteX40" fmla="*/ 1167477 w 1953336"/>
                <a:gd name="connsiteY40" fmla="*/ 899762 h 990486"/>
                <a:gd name="connsiteX41" fmla="*/ 1122787 w 1953336"/>
                <a:gd name="connsiteY41" fmla="*/ 921645 h 990486"/>
                <a:gd name="connsiteX42" fmla="*/ 1075980 w 1953336"/>
                <a:gd name="connsiteY42" fmla="*/ 941522 h 990486"/>
                <a:gd name="connsiteX43" fmla="*/ 1027744 w 1953336"/>
                <a:gd name="connsiteY43" fmla="*/ 957366 h 990486"/>
                <a:gd name="connsiteX44" fmla="*/ 978796 w 1953336"/>
                <a:gd name="connsiteY44" fmla="*/ 971867 h 990486"/>
                <a:gd name="connsiteX45" fmla="*/ 929114 w 1953336"/>
                <a:gd name="connsiteY45" fmla="*/ 981657 h 990486"/>
                <a:gd name="connsiteX46" fmla="*/ 878007 w 1953336"/>
                <a:gd name="connsiteY46" fmla="*/ 988088 h 990486"/>
                <a:gd name="connsiteX47" fmla="*/ 825469 w 1953336"/>
                <a:gd name="connsiteY47" fmla="*/ 990486 h 990486"/>
                <a:gd name="connsiteX48" fmla="*/ 774304 w 1953336"/>
                <a:gd name="connsiteY48" fmla="*/ 988832 h 990486"/>
                <a:gd name="connsiteX49" fmla="*/ 723109 w 1953336"/>
                <a:gd name="connsiteY49" fmla="*/ 983134 h 990486"/>
                <a:gd name="connsiteX50" fmla="*/ 673292 w 1953336"/>
                <a:gd name="connsiteY50" fmla="*/ 974058 h 990486"/>
                <a:gd name="connsiteX51" fmla="*/ 622740 w 1953336"/>
                <a:gd name="connsiteY51" fmla="*/ 960269 h 990486"/>
                <a:gd name="connsiteX52" fmla="*/ 575683 w 1953336"/>
                <a:gd name="connsiteY52" fmla="*/ 945109 h 990486"/>
                <a:gd name="connsiteX53" fmla="*/ 528596 w 1953336"/>
                <a:gd name="connsiteY53" fmla="*/ 925905 h 990486"/>
                <a:gd name="connsiteX54" fmla="*/ 482195 w 1953336"/>
                <a:gd name="connsiteY54" fmla="*/ 904675 h 990486"/>
                <a:gd name="connsiteX55" fmla="*/ 438588 w 1953336"/>
                <a:gd name="connsiteY55" fmla="*/ 882077 h 990486"/>
                <a:gd name="connsiteX56" fmla="*/ 396362 w 1953336"/>
                <a:gd name="connsiteY56" fmla="*/ 856774 h 990486"/>
                <a:gd name="connsiteX57" fmla="*/ 354833 w 1953336"/>
                <a:gd name="connsiteY57" fmla="*/ 830793 h 990486"/>
                <a:gd name="connsiteX58" fmla="*/ 316096 w 1953336"/>
                <a:gd name="connsiteY58" fmla="*/ 803443 h 990486"/>
                <a:gd name="connsiteX59" fmla="*/ 278056 w 1953336"/>
                <a:gd name="connsiteY59" fmla="*/ 775415 h 990486"/>
                <a:gd name="connsiteX60" fmla="*/ 242813 w 1953336"/>
                <a:gd name="connsiteY60" fmla="*/ 746693 h 990486"/>
                <a:gd name="connsiteX61" fmla="*/ 208977 w 1953336"/>
                <a:gd name="connsiteY61" fmla="*/ 718634 h 990486"/>
                <a:gd name="connsiteX62" fmla="*/ 177948 w 1953336"/>
                <a:gd name="connsiteY62" fmla="*/ 691229 h 990486"/>
                <a:gd name="connsiteX63" fmla="*/ 149722 w 1953336"/>
                <a:gd name="connsiteY63" fmla="*/ 663804 h 990486"/>
                <a:gd name="connsiteX64" fmla="*/ 121506 w 1953336"/>
                <a:gd name="connsiteY64" fmla="*/ 637727 h 990486"/>
                <a:gd name="connsiteX65" fmla="*/ 98199 w 1953336"/>
                <a:gd name="connsiteY65" fmla="*/ 612289 h 990486"/>
                <a:gd name="connsiteX66" fmla="*/ 75608 w 1953336"/>
                <a:gd name="connsiteY66" fmla="*/ 588866 h 990486"/>
                <a:gd name="connsiteX67" fmla="*/ 56540 w 1953336"/>
                <a:gd name="connsiteY67" fmla="*/ 568114 h 990486"/>
                <a:gd name="connsiteX68" fmla="*/ 39582 w 1953336"/>
                <a:gd name="connsiteY68" fmla="*/ 548695 h 990486"/>
                <a:gd name="connsiteX69" fmla="*/ 26158 w 1953336"/>
                <a:gd name="connsiteY69" fmla="*/ 533292 h 990486"/>
                <a:gd name="connsiteX70" fmla="*/ 14850 w 1953336"/>
                <a:gd name="connsiteY70" fmla="*/ 519897 h 990486"/>
                <a:gd name="connsiteX71" fmla="*/ 7070 w 1953336"/>
                <a:gd name="connsiteY71" fmla="*/ 509845 h 990486"/>
                <a:gd name="connsiteX72" fmla="*/ 2122 w 1953336"/>
                <a:gd name="connsiteY72" fmla="*/ 503816 h 990486"/>
                <a:gd name="connsiteX73" fmla="*/ 0 w 1953336"/>
                <a:gd name="connsiteY73" fmla="*/ 501136 h 990486"/>
                <a:gd name="connsiteX74" fmla="*/ 2088 w 1953336"/>
                <a:gd name="connsiteY74" fmla="*/ 499100 h 990486"/>
                <a:gd name="connsiteX75" fmla="*/ 6949 w 1953336"/>
                <a:gd name="connsiteY75" fmla="*/ 493000 h 990486"/>
                <a:gd name="connsiteX76" fmla="*/ 14589 w 1953336"/>
                <a:gd name="connsiteY76" fmla="*/ 483512 h 990486"/>
                <a:gd name="connsiteX77" fmla="*/ 25699 w 1953336"/>
                <a:gd name="connsiteY77" fmla="*/ 469282 h 990486"/>
                <a:gd name="connsiteX78" fmla="*/ 38901 w 1953336"/>
                <a:gd name="connsiteY78" fmla="*/ 453689 h 990486"/>
                <a:gd name="connsiteX79" fmla="*/ 55578 w 1953336"/>
                <a:gd name="connsiteY79" fmla="*/ 434028 h 990486"/>
                <a:gd name="connsiteX80" fmla="*/ 74342 w 1953336"/>
                <a:gd name="connsiteY80" fmla="*/ 412331 h 990486"/>
                <a:gd name="connsiteX81" fmla="*/ 96600 w 1953336"/>
                <a:gd name="connsiteY81" fmla="*/ 389261 h 990486"/>
                <a:gd name="connsiteX82" fmla="*/ 119540 w 1953336"/>
                <a:gd name="connsiteY82" fmla="*/ 363491 h 990486"/>
                <a:gd name="connsiteX83" fmla="*/ 147379 w 1953336"/>
                <a:gd name="connsiteY83" fmla="*/ 337011 h 990486"/>
                <a:gd name="connsiteX84" fmla="*/ 175209 w 1953336"/>
                <a:gd name="connsiteY84" fmla="*/ 309185 h 990486"/>
                <a:gd name="connsiteX85" fmla="*/ 205837 w 1953336"/>
                <a:gd name="connsiteY85" fmla="*/ 280664 h 990486"/>
                <a:gd name="connsiteX86" fmla="*/ 239262 w 1953336"/>
                <a:gd name="connsiteY86" fmla="*/ 251450 h 990486"/>
                <a:gd name="connsiteX87" fmla="*/ 274095 w 1953336"/>
                <a:gd name="connsiteY87" fmla="*/ 222899 h 990486"/>
                <a:gd name="connsiteX88" fmla="*/ 311734 w 1953336"/>
                <a:gd name="connsiteY88" fmla="*/ 195002 h 990486"/>
                <a:gd name="connsiteX89" fmla="*/ 350074 w 1953336"/>
                <a:gd name="connsiteY89" fmla="*/ 167100 h 990486"/>
                <a:gd name="connsiteX90" fmla="*/ 391227 w 1953336"/>
                <a:gd name="connsiteY90" fmla="*/ 140525 h 990486"/>
                <a:gd name="connsiteX91" fmla="*/ 433085 w 1953336"/>
                <a:gd name="connsiteY91" fmla="*/ 114619 h 990486"/>
                <a:gd name="connsiteX92" fmla="*/ 476360 w 1953336"/>
                <a:gd name="connsiteY92" fmla="*/ 90725 h 990486"/>
                <a:gd name="connsiteX93" fmla="*/ 522456 w 1953336"/>
                <a:gd name="connsiteY93" fmla="*/ 69505 h 990486"/>
                <a:gd name="connsiteX94" fmla="*/ 569263 w 1953336"/>
                <a:gd name="connsiteY94" fmla="*/ 49629 h 990486"/>
                <a:gd name="connsiteX95" fmla="*/ 616098 w 1953336"/>
                <a:gd name="connsiteY95" fmla="*/ 33795 h 990486"/>
                <a:gd name="connsiteX96" fmla="*/ 666447 w 1953336"/>
                <a:gd name="connsiteY96" fmla="*/ 19283 h 990486"/>
                <a:gd name="connsiteX97" fmla="*/ 716128 w 1953336"/>
                <a:gd name="connsiteY97" fmla="*/ 9493 h 990486"/>
                <a:gd name="connsiteX98" fmla="*/ 767236 w 1953336"/>
                <a:gd name="connsiteY98" fmla="*/ 3062 h 990486"/>
                <a:gd name="connsiteX99" fmla="*/ 818368 w 1953336"/>
                <a:gd name="connsiteY99" fmla="*/ 0 h 990486"/>
                <a:gd name="connsiteX100" fmla="*/ 870939 w 1953336"/>
                <a:gd name="connsiteY100" fmla="*/ 2319 h 990486"/>
                <a:gd name="connsiteX101" fmla="*/ 922134 w 1953336"/>
                <a:gd name="connsiteY101" fmla="*/ 8016 h 990486"/>
                <a:gd name="connsiteX102" fmla="*/ 971951 w 1953336"/>
                <a:gd name="connsiteY102" fmla="*/ 17093 h 990486"/>
                <a:gd name="connsiteX103" fmla="*/ 1021101 w 1953336"/>
                <a:gd name="connsiteY103" fmla="*/ 30891 h 990486"/>
                <a:gd name="connsiteX104" fmla="*/ 1953336 w 1953336"/>
                <a:gd name="connsiteY104" fmla="*/ 19499 h 990486"/>
                <a:gd name="connsiteX105" fmla="*/ 1953333 w 1953336"/>
                <a:gd name="connsiteY105" fmla="*/ 19507 h 990486"/>
                <a:gd name="connsiteX106" fmla="*/ 1953333 w 1953336"/>
                <a:gd name="connsiteY106" fmla="*/ 19499 h 99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1953336" h="990486">
                  <a:moveTo>
                    <a:pt x="1069560" y="46042"/>
                  </a:moveTo>
                  <a:lnTo>
                    <a:pt x="1116647" y="65245"/>
                  </a:lnTo>
                  <a:lnTo>
                    <a:pt x="1161642" y="85812"/>
                  </a:lnTo>
                  <a:lnTo>
                    <a:pt x="1205954" y="109078"/>
                  </a:lnTo>
                  <a:lnTo>
                    <a:pt x="1248881" y="134376"/>
                  </a:lnTo>
                  <a:lnTo>
                    <a:pt x="1289709" y="160363"/>
                  </a:lnTo>
                  <a:lnTo>
                    <a:pt x="1329147" y="187707"/>
                  </a:lnTo>
                  <a:lnTo>
                    <a:pt x="1365781" y="215072"/>
                  </a:lnTo>
                  <a:lnTo>
                    <a:pt x="1401719" y="243115"/>
                  </a:lnTo>
                  <a:lnTo>
                    <a:pt x="1436261" y="271842"/>
                  </a:lnTo>
                  <a:lnTo>
                    <a:pt x="1466594" y="299926"/>
                  </a:lnTo>
                  <a:lnTo>
                    <a:pt x="1495521" y="327346"/>
                  </a:lnTo>
                  <a:lnTo>
                    <a:pt x="1523737" y="353423"/>
                  </a:lnTo>
                  <a:lnTo>
                    <a:pt x="1547044" y="378862"/>
                  </a:lnTo>
                  <a:lnTo>
                    <a:pt x="1569630" y="401610"/>
                  </a:lnTo>
                  <a:lnTo>
                    <a:pt x="1588003" y="423041"/>
                  </a:lnTo>
                  <a:lnTo>
                    <a:pt x="1604960" y="442461"/>
                  </a:lnTo>
                  <a:lnTo>
                    <a:pt x="1619085" y="457858"/>
                  </a:lnTo>
                  <a:lnTo>
                    <a:pt x="1630397" y="471927"/>
                  </a:lnTo>
                  <a:lnTo>
                    <a:pt x="1637472" y="481310"/>
                  </a:lnTo>
                  <a:lnTo>
                    <a:pt x="1643121" y="487334"/>
                  </a:lnTo>
                  <a:lnTo>
                    <a:pt x="1643836" y="489351"/>
                  </a:lnTo>
                  <a:lnTo>
                    <a:pt x="1643155" y="492051"/>
                  </a:lnTo>
                  <a:lnTo>
                    <a:pt x="1637593" y="498155"/>
                  </a:lnTo>
                  <a:lnTo>
                    <a:pt x="1630658" y="508312"/>
                  </a:lnTo>
                  <a:lnTo>
                    <a:pt x="1619544" y="521869"/>
                  </a:lnTo>
                  <a:lnTo>
                    <a:pt x="1605641" y="537467"/>
                  </a:lnTo>
                  <a:lnTo>
                    <a:pt x="1588964" y="557127"/>
                  </a:lnTo>
                  <a:lnTo>
                    <a:pt x="1570896" y="578146"/>
                  </a:lnTo>
                  <a:lnTo>
                    <a:pt x="1548643" y="601889"/>
                  </a:lnTo>
                  <a:lnTo>
                    <a:pt x="1525703" y="627660"/>
                  </a:lnTo>
                  <a:lnTo>
                    <a:pt x="1497864" y="654139"/>
                  </a:lnTo>
                  <a:lnTo>
                    <a:pt x="1469333" y="681970"/>
                  </a:lnTo>
                  <a:lnTo>
                    <a:pt x="1439401" y="709812"/>
                  </a:lnTo>
                  <a:lnTo>
                    <a:pt x="1405270" y="738358"/>
                  </a:lnTo>
                  <a:lnTo>
                    <a:pt x="1369742" y="767588"/>
                  </a:lnTo>
                  <a:lnTo>
                    <a:pt x="1333509" y="796149"/>
                  </a:lnTo>
                  <a:lnTo>
                    <a:pt x="1294468" y="824056"/>
                  </a:lnTo>
                  <a:lnTo>
                    <a:pt x="1254016" y="850625"/>
                  </a:lnTo>
                  <a:lnTo>
                    <a:pt x="1211457" y="876536"/>
                  </a:lnTo>
                  <a:lnTo>
                    <a:pt x="1167477" y="899762"/>
                  </a:lnTo>
                  <a:lnTo>
                    <a:pt x="1122787" y="921645"/>
                  </a:lnTo>
                  <a:lnTo>
                    <a:pt x="1075980" y="941522"/>
                  </a:lnTo>
                  <a:lnTo>
                    <a:pt x="1027744" y="957366"/>
                  </a:lnTo>
                  <a:lnTo>
                    <a:pt x="978796" y="971867"/>
                  </a:lnTo>
                  <a:lnTo>
                    <a:pt x="929114" y="981657"/>
                  </a:lnTo>
                  <a:lnTo>
                    <a:pt x="878007" y="988088"/>
                  </a:lnTo>
                  <a:lnTo>
                    <a:pt x="825469" y="990486"/>
                  </a:lnTo>
                  <a:lnTo>
                    <a:pt x="774304" y="988832"/>
                  </a:lnTo>
                  <a:lnTo>
                    <a:pt x="723109" y="983134"/>
                  </a:lnTo>
                  <a:lnTo>
                    <a:pt x="673292" y="974058"/>
                  </a:lnTo>
                  <a:lnTo>
                    <a:pt x="622740" y="960269"/>
                  </a:lnTo>
                  <a:lnTo>
                    <a:pt x="575683" y="945109"/>
                  </a:lnTo>
                  <a:lnTo>
                    <a:pt x="528596" y="925905"/>
                  </a:lnTo>
                  <a:lnTo>
                    <a:pt x="482195" y="904675"/>
                  </a:lnTo>
                  <a:lnTo>
                    <a:pt x="438588" y="882077"/>
                  </a:lnTo>
                  <a:lnTo>
                    <a:pt x="396362" y="856774"/>
                  </a:lnTo>
                  <a:lnTo>
                    <a:pt x="354833" y="830793"/>
                  </a:lnTo>
                  <a:lnTo>
                    <a:pt x="316096" y="803443"/>
                  </a:lnTo>
                  <a:lnTo>
                    <a:pt x="278056" y="775415"/>
                  </a:lnTo>
                  <a:lnTo>
                    <a:pt x="242813" y="746693"/>
                  </a:lnTo>
                  <a:lnTo>
                    <a:pt x="208977" y="718634"/>
                  </a:lnTo>
                  <a:lnTo>
                    <a:pt x="177948" y="691229"/>
                  </a:lnTo>
                  <a:lnTo>
                    <a:pt x="149722" y="663804"/>
                  </a:lnTo>
                  <a:lnTo>
                    <a:pt x="121506" y="637727"/>
                  </a:lnTo>
                  <a:lnTo>
                    <a:pt x="98199" y="612289"/>
                  </a:lnTo>
                  <a:lnTo>
                    <a:pt x="75608" y="588866"/>
                  </a:lnTo>
                  <a:lnTo>
                    <a:pt x="56540" y="568114"/>
                  </a:lnTo>
                  <a:lnTo>
                    <a:pt x="39582" y="548695"/>
                  </a:lnTo>
                  <a:lnTo>
                    <a:pt x="26158" y="533292"/>
                  </a:lnTo>
                  <a:lnTo>
                    <a:pt x="14850" y="519897"/>
                  </a:lnTo>
                  <a:lnTo>
                    <a:pt x="7070" y="509845"/>
                  </a:lnTo>
                  <a:lnTo>
                    <a:pt x="2122" y="503816"/>
                  </a:lnTo>
                  <a:lnTo>
                    <a:pt x="0" y="501136"/>
                  </a:lnTo>
                  <a:lnTo>
                    <a:pt x="2088" y="499100"/>
                  </a:lnTo>
                  <a:lnTo>
                    <a:pt x="6949" y="493000"/>
                  </a:lnTo>
                  <a:lnTo>
                    <a:pt x="14589" y="483512"/>
                  </a:lnTo>
                  <a:lnTo>
                    <a:pt x="25699" y="469282"/>
                  </a:lnTo>
                  <a:lnTo>
                    <a:pt x="38901" y="453689"/>
                  </a:lnTo>
                  <a:lnTo>
                    <a:pt x="55578" y="434028"/>
                  </a:lnTo>
                  <a:lnTo>
                    <a:pt x="74342" y="412331"/>
                  </a:lnTo>
                  <a:lnTo>
                    <a:pt x="96600" y="389261"/>
                  </a:lnTo>
                  <a:lnTo>
                    <a:pt x="119540" y="363491"/>
                  </a:lnTo>
                  <a:lnTo>
                    <a:pt x="147379" y="337011"/>
                  </a:lnTo>
                  <a:lnTo>
                    <a:pt x="175209" y="309185"/>
                  </a:lnTo>
                  <a:lnTo>
                    <a:pt x="205837" y="280664"/>
                  </a:lnTo>
                  <a:lnTo>
                    <a:pt x="239262" y="251450"/>
                  </a:lnTo>
                  <a:lnTo>
                    <a:pt x="274095" y="222899"/>
                  </a:lnTo>
                  <a:lnTo>
                    <a:pt x="311734" y="195002"/>
                  </a:lnTo>
                  <a:lnTo>
                    <a:pt x="350074" y="167100"/>
                  </a:lnTo>
                  <a:lnTo>
                    <a:pt x="391227" y="140525"/>
                  </a:lnTo>
                  <a:lnTo>
                    <a:pt x="433085" y="114619"/>
                  </a:lnTo>
                  <a:lnTo>
                    <a:pt x="476360" y="90725"/>
                  </a:lnTo>
                  <a:lnTo>
                    <a:pt x="522456" y="69505"/>
                  </a:lnTo>
                  <a:lnTo>
                    <a:pt x="569263" y="49629"/>
                  </a:lnTo>
                  <a:lnTo>
                    <a:pt x="616098" y="33795"/>
                  </a:lnTo>
                  <a:lnTo>
                    <a:pt x="666447" y="19283"/>
                  </a:lnTo>
                  <a:lnTo>
                    <a:pt x="716128" y="9493"/>
                  </a:lnTo>
                  <a:lnTo>
                    <a:pt x="767236" y="3062"/>
                  </a:lnTo>
                  <a:lnTo>
                    <a:pt x="818368" y="0"/>
                  </a:lnTo>
                  <a:lnTo>
                    <a:pt x="870939" y="2319"/>
                  </a:lnTo>
                  <a:lnTo>
                    <a:pt x="922134" y="8016"/>
                  </a:lnTo>
                  <a:lnTo>
                    <a:pt x="971951" y="17093"/>
                  </a:lnTo>
                  <a:lnTo>
                    <a:pt x="1021101" y="30891"/>
                  </a:lnTo>
                  <a:close/>
                  <a:moveTo>
                    <a:pt x="1953336" y="19499"/>
                  </a:moveTo>
                  <a:lnTo>
                    <a:pt x="1953333" y="19507"/>
                  </a:lnTo>
                  <a:lnTo>
                    <a:pt x="1953333" y="19499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08000" bIns="36000" anchor="ctr"/>
            <a:lstStyle/>
            <a:p>
              <a:pPr algn="ctr">
                <a:lnSpc>
                  <a:spcPct val="120000"/>
                </a:lnSpc>
                <a:defRPr/>
              </a:pP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MH_SubTitle_5">
              <a:extLst>
                <a:ext uri="{FF2B5EF4-FFF2-40B4-BE49-F238E27FC236}">
                  <a16:creationId xmlns:a16="http://schemas.microsoft.com/office/drawing/2014/main" id="{CD8EE30D-66F2-45B7-B5D8-6CEE0545E188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603049">
              <a:off x="4167190" y="2987520"/>
              <a:ext cx="1915822" cy="1168186"/>
            </a:xfrm>
            <a:custGeom>
              <a:avLst/>
              <a:gdLst>
                <a:gd name="connsiteX0" fmla="*/ 627564 w 1628083"/>
                <a:gd name="connsiteY0" fmla="*/ 18356 h 992800"/>
                <a:gd name="connsiteX1" fmla="*/ 677592 w 1628083"/>
                <a:gd name="connsiteY1" fmla="*/ 9694 h 992800"/>
                <a:gd name="connsiteX2" fmla="*/ 728128 w 1628083"/>
                <a:gd name="connsiteY2" fmla="*/ 2463 h 992800"/>
                <a:gd name="connsiteX3" fmla="*/ 778705 w 1628083"/>
                <a:gd name="connsiteY3" fmla="*/ 0 h 992800"/>
                <a:gd name="connsiteX4" fmla="*/ 830205 w 1628083"/>
                <a:gd name="connsiteY4" fmla="*/ 1068 h 992800"/>
                <a:gd name="connsiteX5" fmla="*/ 882533 w 1628083"/>
                <a:gd name="connsiteY5" fmla="*/ 6334 h 992800"/>
                <a:gd name="connsiteX6" fmla="*/ 932914 w 1628083"/>
                <a:gd name="connsiteY6" fmla="*/ 15410 h 992800"/>
                <a:gd name="connsiteX7" fmla="*/ 982736 w 1628083"/>
                <a:gd name="connsiteY7" fmla="*/ 28491 h 992800"/>
                <a:gd name="connsiteX8" fmla="*/ 1030704 w 1628083"/>
                <a:gd name="connsiteY8" fmla="*/ 44714 h 992800"/>
                <a:gd name="connsiteX9" fmla="*/ 1078714 w 1628083"/>
                <a:gd name="connsiteY9" fmla="*/ 65705 h 992800"/>
                <a:gd name="connsiteX10" fmla="*/ 1123068 w 1628083"/>
                <a:gd name="connsiteY10" fmla="*/ 87547 h 992800"/>
                <a:gd name="connsiteX11" fmla="*/ 1166862 w 1628083"/>
                <a:gd name="connsiteY11" fmla="*/ 113392 h 992800"/>
                <a:gd name="connsiteX12" fmla="*/ 1209683 w 1628083"/>
                <a:gd name="connsiteY12" fmla="*/ 141143 h 992800"/>
                <a:gd name="connsiteX13" fmla="*/ 1249541 w 1628083"/>
                <a:gd name="connsiteY13" fmla="*/ 169841 h 992800"/>
                <a:gd name="connsiteX14" fmla="*/ 1287639 w 1628083"/>
                <a:gd name="connsiteY14" fmla="*/ 201014 h 992800"/>
                <a:gd name="connsiteX15" fmla="*/ 1324950 w 1628083"/>
                <a:gd name="connsiteY15" fmla="*/ 232758 h 992800"/>
                <a:gd name="connsiteX16" fmla="*/ 1359299 w 1628083"/>
                <a:gd name="connsiteY16" fmla="*/ 265448 h 992800"/>
                <a:gd name="connsiteX17" fmla="*/ 1392860 w 1628083"/>
                <a:gd name="connsiteY17" fmla="*/ 298710 h 992800"/>
                <a:gd name="connsiteX18" fmla="*/ 1423552 w 1628083"/>
                <a:gd name="connsiteY18" fmla="*/ 332251 h 992800"/>
                <a:gd name="connsiteX19" fmla="*/ 1452949 w 1628083"/>
                <a:gd name="connsiteY19" fmla="*/ 364931 h 992800"/>
                <a:gd name="connsiteX20" fmla="*/ 1479664 w 1628083"/>
                <a:gd name="connsiteY20" fmla="*/ 396555 h 992800"/>
                <a:gd name="connsiteX21" fmla="*/ 1503602 w 1628083"/>
                <a:gd name="connsiteY21" fmla="*/ 427793 h 992800"/>
                <a:gd name="connsiteX22" fmla="*/ 1527728 w 1628083"/>
                <a:gd name="connsiteY22" fmla="*/ 457695 h 992800"/>
                <a:gd name="connsiteX23" fmla="*/ 1547088 w 1628083"/>
                <a:gd name="connsiteY23" fmla="*/ 486252 h 992800"/>
                <a:gd name="connsiteX24" fmla="*/ 1566034 w 1628083"/>
                <a:gd name="connsiteY24" fmla="*/ 512710 h 992800"/>
                <a:gd name="connsiteX25" fmla="*/ 1581883 w 1628083"/>
                <a:gd name="connsiteY25" fmla="*/ 536014 h 992800"/>
                <a:gd name="connsiteX26" fmla="*/ 1595836 w 1628083"/>
                <a:gd name="connsiteY26" fmla="*/ 557693 h 992800"/>
                <a:gd name="connsiteX27" fmla="*/ 1606878 w 1628083"/>
                <a:gd name="connsiteY27" fmla="*/ 574883 h 992800"/>
                <a:gd name="connsiteX28" fmla="*/ 1616118 w 1628083"/>
                <a:gd name="connsiteY28" fmla="*/ 589780 h 992800"/>
                <a:gd name="connsiteX29" fmla="*/ 1622354 w 1628083"/>
                <a:gd name="connsiteY29" fmla="*/ 600856 h 992800"/>
                <a:gd name="connsiteX30" fmla="*/ 1626373 w 1628083"/>
                <a:gd name="connsiteY30" fmla="*/ 607541 h 992800"/>
                <a:gd name="connsiteX31" fmla="*/ 1628083 w 1628083"/>
                <a:gd name="connsiteY31" fmla="*/ 610501 h 992800"/>
                <a:gd name="connsiteX32" fmla="*/ 1625721 w 1628083"/>
                <a:gd name="connsiteY32" fmla="*/ 612212 h 992800"/>
                <a:gd name="connsiteX33" fmla="*/ 1620025 w 1628083"/>
                <a:gd name="connsiteY33" fmla="*/ 617540 h 992800"/>
                <a:gd name="connsiteX34" fmla="*/ 1611086 w 1628083"/>
                <a:gd name="connsiteY34" fmla="*/ 625817 h 992800"/>
                <a:gd name="connsiteX35" fmla="*/ 1598026 w 1628083"/>
                <a:gd name="connsiteY35" fmla="*/ 638280 h 992800"/>
                <a:gd name="connsiteX36" fmla="*/ 1582697 w 1628083"/>
                <a:gd name="connsiteY36" fmla="*/ 651788 h 992800"/>
                <a:gd name="connsiteX37" fmla="*/ 1563339 w 1628083"/>
                <a:gd name="connsiteY37" fmla="*/ 668815 h 992800"/>
                <a:gd name="connsiteX38" fmla="*/ 1541619 w 1628083"/>
                <a:gd name="connsiteY38" fmla="*/ 687554 h 992800"/>
                <a:gd name="connsiteX39" fmla="*/ 1516243 w 1628083"/>
                <a:gd name="connsiteY39" fmla="*/ 707142 h 992800"/>
                <a:gd name="connsiteX40" fmla="*/ 1489801 w 1628083"/>
                <a:gd name="connsiteY40" fmla="*/ 729304 h 992800"/>
                <a:gd name="connsiteX41" fmla="*/ 1458408 w 1628083"/>
                <a:gd name="connsiteY41" fmla="*/ 751454 h 992800"/>
                <a:gd name="connsiteX42" fmla="*/ 1426828 w 1628083"/>
                <a:gd name="connsiteY42" fmla="*/ 774939 h 992800"/>
                <a:gd name="connsiteX43" fmla="*/ 1392379 w 1628083"/>
                <a:gd name="connsiteY43" fmla="*/ 798703 h 992800"/>
                <a:gd name="connsiteX44" fmla="*/ 1355061 w 1628083"/>
                <a:gd name="connsiteY44" fmla="*/ 822747 h 992800"/>
                <a:gd name="connsiteX45" fmla="*/ 1316448 w 1628083"/>
                <a:gd name="connsiteY45" fmla="*/ 845931 h 992800"/>
                <a:gd name="connsiteX46" fmla="*/ 1275152 w 1628083"/>
                <a:gd name="connsiteY46" fmla="*/ 868059 h 992800"/>
                <a:gd name="connsiteX47" fmla="*/ 1233162 w 1628083"/>
                <a:gd name="connsiteY47" fmla="*/ 890090 h 992800"/>
                <a:gd name="connsiteX48" fmla="*/ 1188583 w 1628083"/>
                <a:gd name="connsiteY48" fmla="*/ 910399 h 992800"/>
                <a:gd name="connsiteX49" fmla="*/ 1143403 w 1628083"/>
                <a:gd name="connsiteY49" fmla="*/ 929944 h 992800"/>
                <a:gd name="connsiteX50" fmla="*/ 1097115 w 1628083"/>
                <a:gd name="connsiteY50" fmla="*/ 947293 h 992800"/>
                <a:gd name="connsiteX51" fmla="*/ 1048423 w 1628083"/>
                <a:gd name="connsiteY51" fmla="*/ 961584 h 992800"/>
                <a:gd name="connsiteX52" fmla="*/ 999224 w 1628083"/>
                <a:gd name="connsiteY52" fmla="*/ 974444 h 992800"/>
                <a:gd name="connsiteX53" fmla="*/ 950584 w 1628083"/>
                <a:gd name="connsiteY53" fmla="*/ 983301 h 992800"/>
                <a:gd name="connsiteX54" fmla="*/ 898661 w 1628083"/>
                <a:gd name="connsiteY54" fmla="*/ 990338 h 992800"/>
                <a:gd name="connsiteX55" fmla="*/ 848083 w 1628083"/>
                <a:gd name="connsiteY55" fmla="*/ 992800 h 992800"/>
                <a:gd name="connsiteX56" fmla="*/ 796584 w 1628083"/>
                <a:gd name="connsiteY56" fmla="*/ 991732 h 992800"/>
                <a:gd name="connsiteX57" fmla="*/ 745550 w 1628083"/>
                <a:gd name="connsiteY57" fmla="*/ 987328 h 992800"/>
                <a:gd name="connsiteX58" fmla="*/ 693874 w 1628083"/>
                <a:gd name="connsiteY58" fmla="*/ 977390 h 992800"/>
                <a:gd name="connsiteX59" fmla="*/ 644052 w 1628083"/>
                <a:gd name="connsiteY59" fmla="*/ 964310 h 992800"/>
                <a:gd name="connsiteX60" fmla="*/ 596084 w 1628083"/>
                <a:gd name="connsiteY60" fmla="*/ 948087 h 992800"/>
                <a:gd name="connsiteX61" fmla="*/ 549462 w 1628083"/>
                <a:gd name="connsiteY61" fmla="*/ 927289 h 992800"/>
                <a:gd name="connsiteX62" fmla="*/ 503721 w 1628083"/>
                <a:gd name="connsiteY62" fmla="*/ 905254 h 992800"/>
                <a:gd name="connsiteX63" fmla="*/ 459926 w 1628083"/>
                <a:gd name="connsiteY63" fmla="*/ 879409 h 992800"/>
                <a:gd name="connsiteX64" fmla="*/ 418400 w 1628083"/>
                <a:gd name="connsiteY64" fmla="*/ 852519 h 992800"/>
                <a:gd name="connsiteX65" fmla="*/ 377941 w 1628083"/>
                <a:gd name="connsiteY65" fmla="*/ 823057 h 992800"/>
                <a:gd name="connsiteX66" fmla="*/ 339149 w 1628083"/>
                <a:gd name="connsiteY66" fmla="*/ 791787 h 992800"/>
                <a:gd name="connsiteX67" fmla="*/ 302532 w 1628083"/>
                <a:gd name="connsiteY67" fmla="*/ 760140 h 992800"/>
                <a:gd name="connsiteX68" fmla="*/ 267490 w 1628083"/>
                <a:gd name="connsiteY68" fmla="*/ 727352 h 992800"/>
                <a:gd name="connsiteX69" fmla="*/ 235224 w 1628083"/>
                <a:gd name="connsiteY69" fmla="*/ 694952 h 992800"/>
                <a:gd name="connsiteX70" fmla="*/ 203744 w 1628083"/>
                <a:gd name="connsiteY70" fmla="*/ 661982 h 992800"/>
                <a:gd name="connsiteX71" fmla="*/ 173746 w 1628083"/>
                <a:gd name="connsiteY71" fmla="*/ 628538 h 992800"/>
                <a:gd name="connsiteX72" fmla="*/ 147819 w 1628083"/>
                <a:gd name="connsiteY72" fmla="*/ 596342 h 992800"/>
                <a:gd name="connsiteX73" fmla="*/ 123186 w 1628083"/>
                <a:gd name="connsiteY73" fmla="*/ 565008 h 992800"/>
                <a:gd name="connsiteX74" fmla="*/ 99061 w 1628083"/>
                <a:gd name="connsiteY74" fmla="*/ 535105 h 992800"/>
                <a:gd name="connsiteX75" fmla="*/ 79700 w 1628083"/>
                <a:gd name="connsiteY75" fmla="*/ 506549 h 992800"/>
                <a:gd name="connsiteX76" fmla="*/ 60661 w 1628083"/>
                <a:gd name="connsiteY76" fmla="*/ 480758 h 992800"/>
                <a:gd name="connsiteX77" fmla="*/ 45600 w 1628083"/>
                <a:gd name="connsiteY77" fmla="*/ 456884 h 992800"/>
                <a:gd name="connsiteX78" fmla="*/ 31647 w 1628083"/>
                <a:gd name="connsiteY78" fmla="*/ 435205 h 992800"/>
                <a:gd name="connsiteX79" fmla="*/ 19910 w 1628083"/>
                <a:gd name="connsiteY79" fmla="*/ 417918 h 992800"/>
                <a:gd name="connsiteX80" fmla="*/ 10763 w 1628083"/>
                <a:gd name="connsiteY80" fmla="*/ 402353 h 992800"/>
                <a:gd name="connsiteX81" fmla="*/ 5128 w 1628083"/>
                <a:gd name="connsiteY81" fmla="*/ 392041 h 992800"/>
                <a:gd name="connsiteX82" fmla="*/ 415 w 1628083"/>
                <a:gd name="connsiteY82" fmla="*/ 385260 h 992800"/>
                <a:gd name="connsiteX83" fmla="*/ 0 w 1628083"/>
                <a:gd name="connsiteY83" fmla="*/ 383161 h 992800"/>
                <a:gd name="connsiteX84" fmla="*/ 1067 w 1628083"/>
                <a:gd name="connsiteY84" fmla="*/ 380589 h 992800"/>
                <a:gd name="connsiteX85" fmla="*/ 7458 w 1628083"/>
                <a:gd name="connsiteY85" fmla="*/ 375358 h 992800"/>
                <a:gd name="connsiteX86" fmla="*/ 15795 w 1628083"/>
                <a:gd name="connsiteY86" fmla="*/ 366317 h 992800"/>
                <a:gd name="connsiteX87" fmla="*/ 28763 w 1628083"/>
                <a:gd name="connsiteY87" fmla="*/ 354520 h 992800"/>
                <a:gd name="connsiteX88" fmla="*/ 44786 w 1628083"/>
                <a:gd name="connsiteY88" fmla="*/ 341110 h 992800"/>
                <a:gd name="connsiteX89" fmla="*/ 64144 w 1628083"/>
                <a:gd name="connsiteY89" fmla="*/ 324082 h 992800"/>
                <a:gd name="connsiteX90" fmla="*/ 85076 w 1628083"/>
                <a:gd name="connsiteY90" fmla="*/ 305914 h 992800"/>
                <a:gd name="connsiteX91" fmla="*/ 110545 w 1628083"/>
                <a:gd name="connsiteY91" fmla="*/ 285658 h 992800"/>
                <a:gd name="connsiteX92" fmla="*/ 136987 w 1628083"/>
                <a:gd name="connsiteY92" fmla="*/ 263497 h 992800"/>
                <a:gd name="connsiteX93" fmla="*/ 168381 w 1628083"/>
                <a:gd name="connsiteY93" fmla="*/ 241347 h 992800"/>
                <a:gd name="connsiteX94" fmla="*/ 200655 w 1628083"/>
                <a:gd name="connsiteY94" fmla="*/ 217959 h 992800"/>
                <a:gd name="connsiteX95" fmla="*/ 234316 w 1628083"/>
                <a:gd name="connsiteY95" fmla="*/ 194765 h 992800"/>
                <a:gd name="connsiteX96" fmla="*/ 272235 w 1628083"/>
                <a:gd name="connsiteY96" fmla="*/ 171485 h 992800"/>
                <a:gd name="connsiteX97" fmla="*/ 311635 w 1628083"/>
                <a:gd name="connsiteY97" fmla="*/ 147731 h 992800"/>
                <a:gd name="connsiteX98" fmla="*/ 351636 w 1628083"/>
                <a:gd name="connsiteY98" fmla="*/ 124742 h 992800"/>
                <a:gd name="connsiteX99" fmla="*/ 394320 w 1628083"/>
                <a:gd name="connsiteY99" fmla="*/ 102808 h 992800"/>
                <a:gd name="connsiteX100" fmla="*/ 438205 w 1628083"/>
                <a:gd name="connsiteY100" fmla="*/ 82402 h 992800"/>
                <a:gd name="connsiteX101" fmla="*/ 484079 w 1628083"/>
                <a:gd name="connsiteY101" fmla="*/ 62954 h 992800"/>
                <a:gd name="connsiteX102" fmla="*/ 530968 w 1628083"/>
                <a:gd name="connsiteY102" fmla="*/ 46369 h 992800"/>
                <a:gd name="connsiteX103" fmla="*/ 578365 w 1628083"/>
                <a:gd name="connsiteY103" fmla="*/ 31216 h 99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1628083" h="992800">
                  <a:moveTo>
                    <a:pt x="627564" y="18356"/>
                  </a:moveTo>
                  <a:lnTo>
                    <a:pt x="677592" y="9694"/>
                  </a:lnTo>
                  <a:lnTo>
                    <a:pt x="728128" y="2463"/>
                  </a:lnTo>
                  <a:lnTo>
                    <a:pt x="778705" y="0"/>
                  </a:lnTo>
                  <a:lnTo>
                    <a:pt x="830205" y="1068"/>
                  </a:lnTo>
                  <a:lnTo>
                    <a:pt x="882533" y="6334"/>
                  </a:lnTo>
                  <a:lnTo>
                    <a:pt x="932914" y="15410"/>
                  </a:lnTo>
                  <a:lnTo>
                    <a:pt x="982736" y="28491"/>
                  </a:lnTo>
                  <a:lnTo>
                    <a:pt x="1030704" y="44714"/>
                  </a:lnTo>
                  <a:lnTo>
                    <a:pt x="1078714" y="65705"/>
                  </a:lnTo>
                  <a:lnTo>
                    <a:pt x="1123068" y="87547"/>
                  </a:lnTo>
                  <a:lnTo>
                    <a:pt x="1166862" y="113392"/>
                  </a:lnTo>
                  <a:lnTo>
                    <a:pt x="1209683" y="141143"/>
                  </a:lnTo>
                  <a:lnTo>
                    <a:pt x="1249541" y="169841"/>
                  </a:lnTo>
                  <a:lnTo>
                    <a:pt x="1287639" y="201014"/>
                  </a:lnTo>
                  <a:lnTo>
                    <a:pt x="1324950" y="232758"/>
                  </a:lnTo>
                  <a:lnTo>
                    <a:pt x="1359299" y="265448"/>
                  </a:lnTo>
                  <a:lnTo>
                    <a:pt x="1392860" y="298710"/>
                  </a:lnTo>
                  <a:lnTo>
                    <a:pt x="1423552" y="332251"/>
                  </a:lnTo>
                  <a:lnTo>
                    <a:pt x="1452949" y="364931"/>
                  </a:lnTo>
                  <a:lnTo>
                    <a:pt x="1479664" y="396555"/>
                  </a:lnTo>
                  <a:lnTo>
                    <a:pt x="1503602" y="427793"/>
                  </a:lnTo>
                  <a:lnTo>
                    <a:pt x="1527728" y="457695"/>
                  </a:lnTo>
                  <a:lnTo>
                    <a:pt x="1547088" y="486252"/>
                  </a:lnTo>
                  <a:lnTo>
                    <a:pt x="1566034" y="512710"/>
                  </a:lnTo>
                  <a:lnTo>
                    <a:pt x="1581883" y="536014"/>
                  </a:lnTo>
                  <a:lnTo>
                    <a:pt x="1595836" y="557693"/>
                  </a:lnTo>
                  <a:lnTo>
                    <a:pt x="1606878" y="574883"/>
                  </a:lnTo>
                  <a:lnTo>
                    <a:pt x="1616118" y="589780"/>
                  </a:lnTo>
                  <a:lnTo>
                    <a:pt x="1622354" y="600856"/>
                  </a:lnTo>
                  <a:lnTo>
                    <a:pt x="1626373" y="607541"/>
                  </a:lnTo>
                  <a:lnTo>
                    <a:pt x="1628083" y="610501"/>
                  </a:lnTo>
                  <a:lnTo>
                    <a:pt x="1625721" y="612212"/>
                  </a:lnTo>
                  <a:lnTo>
                    <a:pt x="1620025" y="617540"/>
                  </a:lnTo>
                  <a:lnTo>
                    <a:pt x="1611086" y="625817"/>
                  </a:lnTo>
                  <a:lnTo>
                    <a:pt x="1598026" y="638280"/>
                  </a:lnTo>
                  <a:lnTo>
                    <a:pt x="1582697" y="651788"/>
                  </a:lnTo>
                  <a:lnTo>
                    <a:pt x="1563339" y="668815"/>
                  </a:lnTo>
                  <a:lnTo>
                    <a:pt x="1541619" y="687554"/>
                  </a:lnTo>
                  <a:lnTo>
                    <a:pt x="1516243" y="707142"/>
                  </a:lnTo>
                  <a:lnTo>
                    <a:pt x="1489801" y="729304"/>
                  </a:lnTo>
                  <a:lnTo>
                    <a:pt x="1458408" y="751454"/>
                  </a:lnTo>
                  <a:lnTo>
                    <a:pt x="1426828" y="774939"/>
                  </a:lnTo>
                  <a:lnTo>
                    <a:pt x="1392379" y="798703"/>
                  </a:lnTo>
                  <a:lnTo>
                    <a:pt x="1355061" y="822747"/>
                  </a:lnTo>
                  <a:lnTo>
                    <a:pt x="1316448" y="845931"/>
                  </a:lnTo>
                  <a:lnTo>
                    <a:pt x="1275152" y="868059"/>
                  </a:lnTo>
                  <a:lnTo>
                    <a:pt x="1233162" y="890090"/>
                  </a:lnTo>
                  <a:lnTo>
                    <a:pt x="1188583" y="910399"/>
                  </a:lnTo>
                  <a:lnTo>
                    <a:pt x="1143403" y="929944"/>
                  </a:lnTo>
                  <a:lnTo>
                    <a:pt x="1097115" y="947293"/>
                  </a:lnTo>
                  <a:lnTo>
                    <a:pt x="1048423" y="961584"/>
                  </a:lnTo>
                  <a:lnTo>
                    <a:pt x="999224" y="974444"/>
                  </a:lnTo>
                  <a:lnTo>
                    <a:pt x="950584" y="983301"/>
                  </a:lnTo>
                  <a:lnTo>
                    <a:pt x="898661" y="990338"/>
                  </a:lnTo>
                  <a:lnTo>
                    <a:pt x="848083" y="992800"/>
                  </a:lnTo>
                  <a:lnTo>
                    <a:pt x="796584" y="991732"/>
                  </a:lnTo>
                  <a:lnTo>
                    <a:pt x="745550" y="987328"/>
                  </a:lnTo>
                  <a:lnTo>
                    <a:pt x="693874" y="977390"/>
                  </a:lnTo>
                  <a:lnTo>
                    <a:pt x="644052" y="964310"/>
                  </a:lnTo>
                  <a:lnTo>
                    <a:pt x="596084" y="948087"/>
                  </a:lnTo>
                  <a:lnTo>
                    <a:pt x="549462" y="927289"/>
                  </a:lnTo>
                  <a:lnTo>
                    <a:pt x="503721" y="905254"/>
                  </a:lnTo>
                  <a:lnTo>
                    <a:pt x="459926" y="879409"/>
                  </a:lnTo>
                  <a:lnTo>
                    <a:pt x="418400" y="852519"/>
                  </a:lnTo>
                  <a:lnTo>
                    <a:pt x="377941" y="823057"/>
                  </a:lnTo>
                  <a:lnTo>
                    <a:pt x="339149" y="791787"/>
                  </a:lnTo>
                  <a:lnTo>
                    <a:pt x="302532" y="760140"/>
                  </a:lnTo>
                  <a:lnTo>
                    <a:pt x="267490" y="727352"/>
                  </a:lnTo>
                  <a:lnTo>
                    <a:pt x="235224" y="694952"/>
                  </a:lnTo>
                  <a:lnTo>
                    <a:pt x="203744" y="661982"/>
                  </a:lnTo>
                  <a:lnTo>
                    <a:pt x="173746" y="628538"/>
                  </a:lnTo>
                  <a:lnTo>
                    <a:pt x="147819" y="596342"/>
                  </a:lnTo>
                  <a:lnTo>
                    <a:pt x="123186" y="565008"/>
                  </a:lnTo>
                  <a:lnTo>
                    <a:pt x="99061" y="535105"/>
                  </a:lnTo>
                  <a:lnTo>
                    <a:pt x="79700" y="506549"/>
                  </a:lnTo>
                  <a:lnTo>
                    <a:pt x="60661" y="480758"/>
                  </a:lnTo>
                  <a:lnTo>
                    <a:pt x="45600" y="456884"/>
                  </a:lnTo>
                  <a:lnTo>
                    <a:pt x="31647" y="435205"/>
                  </a:lnTo>
                  <a:lnTo>
                    <a:pt x="19910" y="417918"/>
                  </a:lnTo>
                  <a:lnTo>
                    <a:pt x="10763" y="402353"/>
                  </a:lnTo>
                  <a:lnTo>
                    <a:pt x="5128" y="392041"/>
                  </a:lnTo>
                  <a:lnTo>
                    <a:pt x="415" y="385260"/>
                  </a:lnTo>
                  <a:lnTo>
                    <a:pt x="0" y="383161"/>
                  </a:lnTo>
                  <a:lnTo>
                    <a:pt x="1067" y="380589"/>
                  </a:lnTo>
                  <a:lnTo>
                    <a:pt x="7458" y="375358"/>
                  </a:lnTo>
                  <a:lnTo>
                    <a:pt x="15795" y="366317"/>
                  </a:lnTo>
                  <a:lnTo>
                    <a:pt x="28763" y="354520"/>
                  </a:lnTo>
                  <a:lnTo>
                    <a:pt x="44786" y="341110"/>
                  </a:lnTo>
                  <a:lnTo>
                    <a:pt x="64144" y="324082"/>
                  </a:lnTo>
                  <a:lnTo>
                    <a:pt x="85076" y="305914"/>
                  </a:lnTo>
                  <a:lnTo>
                    <a:pt x="110545" y="285658"/>
                  </a:lnTo>
                  <a:lnTo>
                    <a:pt x="136987" y="263497"/>
                  </a:lnTo>
                  <a:lnTo>
                    <a:pt x="168381" y="241347"/>
                  </a:lnTo>
                  <a:lnTo>
                    <a:pt x="200655" y="217959"/>
                  </a:lnTo>
                  <a:lnTo>
                    <a:pt x="234316" y="194765"/>
                  </a:lnTo>
                  <a:lnTo>
                    <a:pt x="272235" y="171485"/>
                  </a:lnTo>
                  <a:lnTo>
                    <a:pt x="311635" y="147731"/>
                  </a:lnTo>
                  <a:lnTo>
                    <a:pt x="351636" y="124742"/>
                  </a:lnTo>
                  <a:lnTo>
                    <a:pt x="394320" y="102808"/>
                  </a:lnTo>
                  <a:lnTo>
                    <a:pt x="438205" y="82402"/>
                  </a:lnTo>
                  <a:lnTo>
                    <a:pt x="484079" y="62954"/>
                  </a:lnTo>
                  <a:lnTo>
                    <a:pt x="530968" y="46369"/>
                  </a:lnTo>
                  <a:lnTo>
                    <a:pt x="578365" y="31216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72000" bIns="36000" anchor="ctr"/>
            <a:lstStyle/>
            <a:p>
              <a:pPr algn="ctr">
                <a:lnSpc>
                  <a:spcPct val="120000"/>
                </a:lnSpc>
                <a:defRPr/>
              </a:pP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MH_Title_1">
              <a:extLst>
                <a:ext uri="{FF2B5EF4-FFF2-40B4-BE49-F238E27FC236}">
                  <a16:creationId xmlns:a16="http://schemas.microsoft.com/office/drawing/2014/main" id="{9251ABC2-AC65-4C11-ABF1-847F2F3D3ECE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5537235" y="3318351"/>
              <a:ext cx="1085945" cy="1084076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" name="Google Shape;1205;p74">
              <a:extLst>
                <a:ext uri="{FF2B5EF4-FFF2-40B4-BE49-F238E27FC236}">
                  <a16:creationId xmlns:a16="http://schemas.microsoft.com/office/drawing/2014/main" id="{5E543A2D-BBCF-4789-BB0F-8A1EBDB2811E}"/>
                </a:ext>
              </a:extLst>
            </p:cNvPr>
            <p:cNvSpPr/>
            <p:nvPr/>
          </p:nvSpPr>
          <p:spPr>
            <a:xfrm>
              <a:off x="5133039" y="4522474"/>
              <a:ext cx="602002" cy="4864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991" y="89763"/>
                  </a:moveTo>
                  <a:cubicBezTo>
                    <a:pt x="16551" y="88346"/>
                    <a:pt x="22999" y="83385"/>
                    <a:pt x="22999" y="72047"/>
                  </a:cubicBezTo>
                  <a:cubicBezTo>
                    <a:pt x="22999" y="61653"/>
                    <a:pt x="20304" y="57401"/>
                    <a:pt x="18957" y="54685"/>
                  </a:cubicBezTo>
                  <a:lnTo>
                    <a:pt x="18668" y="54330"/>
                  </a:lnTo>
                  <a:lnTo>
                    <a:pt x="18668" y="54330"/>
                  </a:lnTo>
                  <a:cubicBezTo>
                    <a:pt x="18668" y="54094"/>
                    <a:pt x="18187" y="52086"/>
                    <a:pt x="18957" y="48425"/>
                  </a:cubicBezTo>
                  <a:cubicBezTo>
                    <a:pt x="19246" y="47007"/>
                    <a:pt x="18957" y="45354"/>
                    <a:pt x="18668" y="44055"/>
                  </a:cubicBezTo>
                  <a:cubicBezTo>
                    <a:pt x="17610" y="40984"/>
                    <a:pt x="15396" y="35669"/>
                    <a:pt x="17032" y="31417"/>
                  </a:cubicBezTo>
                  <a:cubicBezTo>
                    <a:pt x="19534" y="24330"/>
                    <a:pt x="20304" y="23740"/>
                    <a:pt x="22999" y="22322"/>
                  </a:cubicBezTo>
                  <a:cubicBezTo>
                    <a:pt x="23287" y="22322"/>
                    <a:pt x="23576" y="22086"/>
                    <a:pt x="23865" y="22086"/>
                  </a:cubicBezTo>
                  <a:cubicBezTo>
                    <a:pt x="24442" y="21377"/>
                    <a:pt x="27425" y="20314"/>
                    <a:pt x="30120" y="20314"/>
                  </a:cubicBezTo>
                  <a:cubicBezTo>
                    <a:pt x="31467" y="20314"/>
                    <a:pt x="32526" y="20669"/>
                    <a:pt x="33392" y="21377"/>
                  </a:cubicBezTo>
                  <a:cubicBezTo>
                    <a:pt x="33680" y="20314"/>
                    <a:pt x="33873" y="19015"/>
                    <a:pt x="34161" y="18070"/>
                  </a:cubicBezTo>
                  <a:cubicBezTo>
                    <a:pt x="34450" y="17007"/>
                    <a:pt x="35028" y="16062"/>
                    <a:pt x="35220" y="15354"/>
                  </a:cubicBezTo>
                  <a:cubicBezTo>
                    <a:pt x="33680" y="14409"/>
                    <a:pt x="31756" y="14055"/>
                    <a:pt x="29831" y="14055"/>
                  </a:cubicBezTo>
                  <a:cubicBezTo>
                    <a:pt x="25982" y="14055"/>
                    <a:pt x="22229" y="15708"/>
                    <a:pt x="20593" y="16653"/>
                  </a:cubicBezTo>
                  <a:cubicBezTo>
                    <a:pt x="16263" y="19015"/>
                    <a:pt x="14338" y="21023"/>
                    <a:pt x="11643" y="29409"/>
                  </a:cubicBezTo>
                  <a:cubicBezTo>
                    <a:pt x="9238" y="36377"/>
                    <a:pt x="12221" y="43700"/>
                    <a:pt x="13568" y="47362"/>
                  </a:cubicBezTo>
                  <a:cubicBezTo>
                    <a:pt x="11932" y="55984"/>
                    <a:pt x="14049" y="59055"/>
                    <a:pt x="14049" y="59055"/>
                  </a:cubicBezTo>
                  <a:cubicBezTo>
                    <a:pt x="15396" y="61062"/>
                    <a:pt x="17321" y="64015"/>
                    <a:pt x="17321" y="72755"/>
                  </a:cubicBezTo>
                  <a:cubicBezTo>
                    <a:pt x="17321" y="82322"/>
                    <a:pt x="11355" y="84094"/>
                    <a:pt x="11355" y="84094"/>
                  </a:cubicBezTo>
                  <a:cubicBezTo>
                    <a:pt x="6447" y="85984"/>
                    <a:pt x="0" y="90708"/>
                    <a:pt x="0" y="104055"/>
                  </a:cubicBezTo>
                  <a:cubicBezTo>
                    <a:pt x="0" y="104055"/>
                    <a:pt x="0" y="107362"/>
                    <a:pt x="2694" y="107362"/>
                  </a:cubicBezTo>
                  <a:lnTo>
                    <a:pt x="14915" y="107362"/>
                  </a:lnTo>
                  <a:cubicBezTo>
                    <a:pt x="15396" y="105000"/>
                    <a:pt x="16551" y="102755"/>
                    <a:pt x="17321" y="100748"/>
                  </a:cubicBezTo>
                  <a:lnTo>
                    <a:pt x="5677" y="100748"/>
                  </a:lnTo>
                  <a:cubicBezTo>
                    <a:pt x="6447" y="93661"/>
                    <a:pt x="9719" y="91417"/>
                    <a:pt x="12991" y="89763"/>
                  </a:cubicBezTo>
                  <a:close/>
                  <a:moveTo>
                    <a:pt x="108067" y="83385"/>
                  </a:moveTo>
                  <a:cubicBezTo>
                    <a:pt x="108067" y="83385"/>
                    <a:pt x="102101" y="81732"/>
                    <a:pt x="102101" y="72047"/>
                  </a:cubicBezTo>
                  <a:cubicBezTo>
                    <a:pt x="102101" y="63425"/>
                    <a:pt x="104218" y="60354"/>
                    <a:pt x="105372" y="58346"/>
                  </a:cubicBezTo>
                  <a:cubicBezTo>
                    <a:pt x="105372" y="58346"/>
                    <a:pt x="107778" y="55393"/>
                    <a:pt x="105854" y="46653"/>
                  </a:cubicBezTo>
                  <a:cubicBezTo>
                    <a:pt x="107201" y="42992"/>
                    <a:pt x="110184" y="35314"/>
                    <a:pt x="107778" y="28700"/>
                  </a:cubicBezTo>
                  <a:cubicBezTo>
                    <a:pt x="105084" y="20314"/>
                    <a:pt x="103159" y="18425"/>
                    <a:pt x="98829" y="16062"/>
                  </a:cubicBezTo>
                  <a:cubicBezTo>
                    <a:pt x="97481" y="15000"/>
                    <a:pt x="93632" y="13346"/>
                    <a:pt x="89591" y="13346"/>
                  </a:cubicBezTo>
                  <a:cubicBezTo>
                    <a:pt x="87666" y="13346"/>
                    <a:pt x="85741" y="13700"/>
                    <a:pt x="84105" y="14763"/>
                  </a:cubicBezTo>
                  <a:cubicBezTo>
                    <a:pt x="84971" y="16653"/>
                    <a:pt x="85549" y="19015"/>
                    <a:pt x="85741" y="21023"/>
                  </a:cubicBezTo>
                  <a:lnTo>
                    <a:pt x="86030" y="21023"/>
                  </a:lnTo>
                  <a:cubicBezTo>
                    <a:pt x="86896" y="20314"/>
                    <a:pt x="88243" y="20078"/>
                    <a:pt x="89591" y="20078"/>
                  </a:cubicBezTo>
                  <a:cubicBezTo>
                    <a:pt x="92285" y="20078"/>
                    <a:pt x="94979" y="21377"/>
                    <a:pt x="95846" y="21732"/>
                  </a:cubicBezTo>
                  <a:cubicBezTo>
                    <a:pt x="96134" y="22086"/>
                    <a:pt x="96327" y="22086"/>
                    <a:pt x="96615" y="22086"/>
                  </a:cubicBezTo>
                  <a:cubicBezTo>
                    <a:pt x="99310" y="23385"/>
                    <a:pt x="100465" y="24094"/>
                    <a:pt x="102582" y="31062"/>
                  </a:cubicBezTo>
                  <a:cubicBezTo>
                    <a:pt x="103929" y="35078"/>
                    <a:pt x="102101" y="40748"/>
                    <a:pt x="100946" y="43700"/>
                  </a:cubicBezTo>
                  <a:cubicBezTo>
                    <a:pt x="100465" y="45000"/>
                    <a:pt x="100465" y="46653"/>
                    <a:pt x="100753" y="48070"/>
                  </a:cubicBezTo>
                  <a:cubicBezTo>
                    <a:pt x="101523" y="51732"/>
                    <a:pt x="100946" y="53385"/>
                    <a:pt x="100946" y="54094"/>
                  </a:cubicBezTo>
                  <a:lnTo>
                    <a:pt x="100946" y="54094"/>
                  </a:lnTo>
                  <a:lnTo>
                    <a:pt x="100753" y="54330"/>
                  </a:lnTo>
                  <a:cubicBezTo>
                    <a:pt x="99310" y="56692"/>
                    <a:pt x="96615" y="61417"/>
                    <a:pt x="96615" y="71692"/>
                  </a:cubicBezTo>
                  <a:cubicBezTo>
                    <a:pt x="96615" y="83031"/>
                    <a:pt x="102870" y="88346"/>
                    <a:pt x="106720" y="89409"/>
                  </a:cubicBezTo>
                  <a:cubicBezTo>
                    <a:pt x="110184" y="91062"/>
                    <a:pt x="113456" y="93425"/>
                    <a:pt x="114322" y="99685"/>
                  </a:cubicBezTo>
                  <a:lnTo>
                    <a:pt x="102582" y="99685"/>
                  </a:lnTo>
                  <a:cubicBezTo>
                    <a:pt x="103736" y="101692"/>
                    <a:pt x="104506" y="104055"/>
                    <a:pt x="105084" y="106417"/>
                  </a:cubicBezTo>
                  <a:lnTo>
                    <a:pt x="117305" y="106417"/>
                  </a:lnTo>
                  <a:cubicBezTo>
                    <a:pt x="120000" y="106417"/>
                    <a:pt x="120000" y="102992"/>
                    <a:pt x="120000" y="102992"/>
                  </a:cubicBezTo>
                  <a:cubicBezTo>
                    <a:pt x="119422" y="90000"/>
                    <a:pt x="112975" y="85393"/>
                    <a:pt x="108067" y="83385"/>
                  </a:cubicBezTo>
                  <a:close/>
                  <a:moveTo>
                    <a:pt x="81411" y="90708"/>
                  </a:moveTo>
                  <a:cubicBezTo>
                    <a:pt x="81411" y="90708"/>
                    <a:pt x="71692" y="87755"/>
                    <a:pt x="71692" y="75354"/>
                  </a:cubicBezTo>
                  <a:cubicBezTo>
                    <a:pt x="71692" y="64370"/>
                    <a:pt x="75733" y="60708"/>
                    <a:pt x="77080" y="57992"/>
                  </a:cubicBezTo>
                  <a:cubicBezTo>
                    <a:pt x="77080" y="57992"/>
                    <a:pt x="80352" y="54685"/>
                    <a:pt x="78139" y="43700"/>
                  </a:cubicBezTo>
                  <a:cubicBezTo>
                    <a:pt x="81700" y="37677"/>
                    <a:pt x="82758" y="27755"/>
                    <a:pt x="78428" y="15708"/>
                  </a:cubicBezTo>
                  <a:cubicBezTo>
                    <a:pt x="76022" y="8740"/>
                    <a:pt x="73809" y="4724"/>
                    <a:pt x="70537" y="2362"/>
                  </a:cubicBezTo>
                  <a:cubicBezTo>
                    <a:pt x="68131" y="708"/>
                    <a:pt x="65437" y="0"/>
                    <a:pt x="62935" y="0"/>
                  </a:cubicBezTo>
                  <a:cubicBezTo>
                    <a:pt x="58123" y="0"/>
                    <a:pt x="53504" y="2007"/>
                    <a:pt x="51579" y="3661"/>
                  </a:cubicBezTo>
                  <a:cubicBezTo>
                    <a:pt x="46094" y="6732"/>
                    <a:pt x="42630" y="9330"/>
                    <a:pt x="39069" y="20078"/>
                  </a:cubicBezTo>
                  <a:cubicBezTo>
                    <a:pt x="36086" y="28700"/>
                    <a:pt x="39647" y="38385"/>
                    <a:pt x="41283" y="43346"/>
                  </a:cubicBezTo>
                  <a:cubicBezTo>
                    <a:pt x="39069" y="54330"/>
                    <a:pt x="42052" y="57992"/>
                    <a:pt x="42052" y="57992"/>
                  </a:cubicBezTo>
                  <a:cubicBezTo>
                    <a:pt x="43688" y="60708"/>
                    <a:pt x="47441" y="64724"/>
                    <a:pt x="47441" y="75354"/>
                  </a:cubicBezTo>
                  <a:cubicBezTo>
                    <a:pt x="47441" y="87755"/>
                    <a:pt x="37722" y="90708"/>
                    <a:pt x="37722" y="90708"/>
                  </a:cubicBezTo>
                  <a:cubicBezTo>
                    <a:pt x="31467" y="93425"/>
                    <a:pt x="18668" y="98740"/>
                    <a:pt x="18668" y="116692"/>
                  </a:cubicBezTo>
                  <a:cubicBezTo>
                    <a:pt x="18668" y="116692"/>
                    <a:pt x="18668" y="120000"/>
                    <a:pt x="21459" y="120000"/>
                  </a:cubicBezTo>
                  <a:lnTo>
                    <a:pt x="97481" y="120000"/>
                  </a:lnTo>
                  <a:cubicBezTo>
                    <a:pt x="100176" y="120000"/>
                    <a:pt x="100176" y="116692"/>
                    <a:pt x="100176" y="116692"/>
                  </a:cubicBezTo>
                  <a:cubicBezTo>
                    <a:pt x="100465" y="98740"/>
                    <a:pt x="87377" y="93425"/>
                    <a:pt x="81411" y="90708"/>
                  </a:cubicBezTo>
                  <a:close/>
                  <a:moveTo>
                    <a:pt x="24635" y="113385"/>
                  </a:moveTo>
                  <a:cubicBezTo>
                    <a:pt x="25982" y="104055"/>
                    <a:pt x="32526" y="100393"/>
                    <a:pt x="39647" y="97322"/>
                  </a:cubicBezTo>
                  <a:lnTo>
                    <a:pt x="39839" y="97322"/>
                  </a:lnTo>
                  <a:cubicBezTo>
                    <a:pt x="44747" y="95669"/>
                    <a:pt x="53504" y="89409"/>
                    <a:pt x="53504" y="75708"/>
                  </a:cubicBezTo>
                  <a:cubicBezTo>
                    <a:pt x="53504" y="64015"/>
                    <a:pt x="49655" y="58346"/>
                    <a:pt x="47441" y="55393"/>
                  </a:cubicBezTo>
                  <a:cubicBezTo>
                    <a:pt x="46960" y="54685"/>
                    <a:pt x="46672" y="54094"/>
                    <a:pt x="46672" y="54094"/>
                  </a:cubicBezTo>
                  <a:cubicBezTo>
                    <a:pt x="46383" y="53740"/>
                    <a:pt x="45613" y="51023"/>
                    <a:pt x="46960" y="45000"/>
                  </a:cubicBezTo>
                  <a:cubicBezTo>
                    <a:pt x="47441" y="42047"/>
                    <a:pt x="46672" y="40748"/>
                    <a:pt x="46672" y="40748"/>
                  </a:cubicBezTo>
                  <a:cubicBezTo>
                    <a:pt x="45324" y="36732"/>
                    <a:pt x="42341" y="29055"/>
                    <a:pt x="44458" y="22677"/>
                  </a:cubicBezTo>
                  <a:cubicBezTo>
                    <a:pt x="47249" y="14055"/>
                    <a:pt x="49655" y="12401"/>
                    <a:pt x="54274" y="10039"/>
                  </a:cubicBezTo>
                  <a:cubicBezTo>
                    <a:pt x="54562" y="10039"/>
                    <a:pt x="54851" y="9685"/>
                    <a:pt x="55044" y="9330"/>
                  </a:cubicBezTo>
                  <a:cubicBezTo>
                    <a:pt x="55910" y="8740"/>
                    <a:pt x="59470" y="6732"/>
                    <a:pt x="63512" y="6732"/>
                  </a:cubicBezTo>
                  <a:cubicBezTo>
                    <a:pt x="65437" y="6732"/>
                    <a:pt x="67265" y="7086"/>
                    <a:pt x="68708" y="8031"/>
                  </a:cubicBezTo>
                  <a:cubicBezTo>
                    <a:pt x="70344" y="9094"/>
                    <a:pt x="71884" y="11338"/>
                    <a:pt x="74097" y="18070"/>
                  </a:cubicBezTo>
                  <a:cubicBezTo>
                    <a:pt x="78428" y="30354"/>
                    <a:pt x="75733" y="37086"/>
                    <a:pt x="74386" y="39330"/>
                  </a:cubicBezTo>
                  <a:cubicBezTo>
                    <a:pt x="73520" y="40984"/>
                    <a:pt x="73039" y="42992"/>
                    <a:pt x="73520" y="44763"/>
                  </a:cubicBezTo>
                  <a:cubicBezTo>
                    <a:pt x="74675" y="50314"/>
                    <a:pt x="73809" y="52677"/>
                    <a:pt x="73809" y="53031"/>
                  </a:cubicBezTo>
                  <a:cubicBezTo>
                    <a:pt x="73809" y="53031"/>
                    <a:pt x="73039" y="54094"/>
                    <a:pt x="72750" y="54685"/>
                  </a:cubicBezTo>
                  <a:cubicBezTo>
                    <a:pt x="70537" y="57755"/>
                    <a:pt x="66784" y="63425"/>
                    <a:pt x="66784" y="75000"/>
                  </a:cubicBezTo>
                  <a:cubicBezTo>
                    <a:pt x="66784" y="88700"/>
                    <a:pt x="75445" y="95078"/>
                    <a:pt x="80352" y="96732"/>
                  </a:cubicBezTo>
                  <a:lnTo>
                    <a:pt x="80641" y="96732"/>
                  </a:lnTo>
                  <a:cubicBezTo>
                    <a:pt x="87377" y="99685"/>
                    <a:pt x="94210" y="103346"/>
                    <a:pt x="95557" y="112677"/>
                  </a:cubicBezTo>
                  <a:lnTo>
                    <a:pt x="24635" y="112677"/>
                  </a:lnTo>
                  <a:lnTo>
                    <a:pt x="24635" y="1133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椭圆 45">
              <a:extLst>
                <a:ext uri="{FF2B5EF4-FFF2-40B4-BE49-F238E27FC236}">
                  <a16:creationId xmlns:a16="http://schemas.microsoft.com/office/drawing/2014/main" id="{04AC2964-3F94-414C-BEA7-8993017AA7E4}"/>
                </a:ext>
              </a:extLst>
            </p:cNvPr>
            <p:cNvSpPr/>
            <p:nvPr/>
          </p:nvSpPr>
          <p:spPr>
            <a:xfrm>
              <a:off x="6929956" y="3227844"/>
              <a:ext cx="595704" cy="566604"/>
            </a:xfrm>
            <a:custGeom>
              <a:avLst/>
              <a:gdLst>
                <a:gd name="connsiteX0" fmla="*/ 357006 w 608274"/>
                <a:gd name="connsiteY0" fmla="*/ 315793 h 590844"/>
                <a:gd name="connsiteX1" fmla="*/ 344664 w 608274"/>
                <a:gd name="connsiteY1" fmla="*/ 351821 h 590844"/>
                <a:gd name="connsiteX2" fmla="*/ 552405 w 608274"/>
                <a:gd name="connsiteY2" fmla="*/ 559238 h 590844"/>
                <a:gd name="connsiteX3" fmla="*/ 554572 w 608274"/>
                <a:gd name="connsiteY3" fmla="*/ 560178 h 590844"/>
                <a:gd name="connsiteX4" fmla="*/ 554666 w 608274"/>
                <a:gd name="connsiteY4" fmla="*/ 560178 h 590844"/>
                <a:gd name="connsiteX5" fmla="*/ 556928 w 608274"/>
                <a:gd name="connsiteY5" fmla="*/ 559238 h 590844"/>
                <a:gd name="connsiteX6" fmla="*/ 576618 w 608274"/>
                <a:gd name="connsiteY6" fmla="*/ 539578 h 590844"/>
                <a:gd name="connsiteX7" fmla="*/ 577560 w 608274"/>
                <a:gd name="connsiteY7" fmla="*/ 537320 h 590844"/>
                <a:gd name="connsiteX8" fmla="*/ 576618 w 608274"/>
                <a:gd name="connsiteY8" fmla="*/ 535063 h 590844"/>
                <a:gd name="connsiteX9" fmla="*/ 347019 w 608274"/>
                <a:gd name="connsiteY9" fmla="*/ 272617 h 590844"/>
                <a:gd name="connsiteX10" fmla="*/ 361339 w 608274"/>
                <a:gd name="connsiteY10" fmla="*/ 276756 h 590844"/>
                <a:gd name="connsiteX11" fmla="*/ 370572 w 608274"/>
                <a:gd name="connsiteY11" fmla="*/ 285974 h 590844"/>
                <a:gd name="connsiteX12" fmla="*/ 598287 w 608274"/>
                <a:gd name="connsiteY12" fmla="*/ 513333 h 590844"/>
                <a:gd name="connsiteX13" fmla="*/ 608274 w 608274"/>
                <a:gd name="connsiteY13" fmla="*/ 537320 h 590844"/>
                <a:gd name="connsiteX14" fmla="*/ 598287 w 608274"/>
                <a:gd name="connsiteY14" fmla="*/ 561213 h 590844"/>
                <a:gd name="connsiteX15" fmla="*/ 578691 w 608274"/>
                <a:gd name="connsiteY15" fmla="*/ 580873 h 590844"/>
                <a:gd name="connsiteX16" fmla="*/ 554666 w 608274"/>
                <a:gd name="connsiteY16" fmla="*/ 590844 h 590844"/>
                <a:gd name="connsiteX17" fmla="*/ 554572 w 608274"/>
                <a:gd name="connsiteY17" fmla="*/ 590844 h 590844"/>
                <a:gd name="connsiteX18" fmla="*/ 530736 w 608274"/>
                <a:gd name="connsiteY18" fmla="*/ 580873 h 590844"/>
                <a:gd name="connsiteX19" fmla="*/ 316211 w 608274"/>
                <a:gd name="connsiteY19" fmla="*/ 366683 h 590844"/>
                <a:gd name="connsiteX20" fmla="*/ 312442 w 608274"/>
                <a:gd name="connsiteY20" fmla="*/ 350880 h 590844"/>
                <a:gd name="connsiteX21" fmla="*/ 327328 w 608274"/>
                <a:gd name="connsiteY21" fmla="*/ 307610 h 590844"/>
                <a:gd name="connsiteX22" fmla="*/ 335902 w 608274"/>
                <a:gd name="connsiteY22" fmla="*/ 282588 h 590844"/>
                <a:gd name="connsiteX23" fmla="*/ 347019 w 608274"/>
                <a:gd name="connsiteY23" fmla="*/ 272617 h 590844"/>
                <a:gd name="connsiteX24" fmla="*/ 74870 w 608274"/>
                <a:gd name="connsiteY24" fmla="*/ 82350 h 590844"/>
                <a:gd name="connsiteX25" fmla="*/ 426850 w 608274"/>
                <a:gd name="connsiteY25" fmla="*/ 82350 h 590844"/>
                <a:gd name="connsiteX26" fmla="*/ 426850 w 608274"/>
                <a:gd name="connsiteY26" fmla="*/ 306027 h 590844"/>
                <a:gd name="connsiteX27" fmla="*/ 379461 w 608274"/>
                <a:gd name="connsiteY27" fmla="*/ 258714 h 590844"/>
                <a:gd name="connsiteX28" fmla="*/ 341210 w 608274"/>
                <a:gd name="connsiteY28" fmla="*/ 247709 h 590844"/>
                <a:gd name="connsiteX29" fmla="*/ 315867 w 608274"/>
                <a:gd name="connsiteY29" fmla="*/ 265957 h 590844"/>
                <a:gd name="connsiteX30" fmla="*/ 204507 w 608274"/>
                <a:gd name="connsiteY30" fmla="*/ 235763 h 590844"/>
                <a:gd name="connsiteX31" fmla="*/ 195274 w 608274"/>
                <a:gd name="connsiteY31" fmla="*/ 230590 h 590844"/>
                <a:gd name="connsiteX32" fmla="*/ 213740 w 608274"/>
                <a:gd name="connsiteY32" fmla="*/ 231154 h 590844"/>
                <a:gd name="connsiteX33" fmla="*/ 225517 w 608274"/>
                <a:gd name="connsiteY33" fmla="*/ 231719 h 590844"/>
                <a:gd name="connsiteX34" fmla="*/ 248599 w 608274"/>
                <a:gd name="connsiteY34" fmla="*/ 232377 h 590844"/>
                <a:gd name="connsiteX35" fmla="*/ 322085 w 608274"/>
                <a:gd name="connsiteY35" fmla="*/ 227674 h 590844"/>
                <a:gd name="connsiteX36" fmla="*/ 361749 w 608274"/>
                <a:gd name="connsiteY36" fmla="*/ 186852 h 590844"/>
                <a:gd name="connsiteX37" fmla="*/ 323216 w 608274"/>
                <a:gd name="connsiteY37" fmla="*/ 133049 h 590844"/>
                <a:gd name="connsiteX38" fmla="*/ 205167 w 608274"/>
                <a:gd name="connsiteY38" fmla="*/ 122514 h 590844"/>
                <a:gd name="connsiteX39" fmla="*/ 158248 w 608274"/>
                <a:gd name="connsiteY39" fmla="*/ 124395 h 590844"/>
                <a:gd name="connsiteX40" fmla="*/ 157683 w 608274"/>
                <a:gd name="connsiteY40" fmla="*/ 124395 h 590844"/>
                <a:gd name="connsiteX41" fmla="*/ 137239 w 608274"/>
                <a:gd name="connsiteY41" fmla="*/ 144336 h 590844"/>
                <a:gd name="connsiteX42" fmla="*/ 157212 w 608274"/>
                <a:gd name="connsiteY42" fmla="*/ 165312 h 590844"/>
                <a:gd name="connsiteX43" fmla="*/ 208087 w 608274"/>
                <a:gd name="connsiteY43" fmla="*/ 163336 h 590844"/>
                <a:gd name="connsiteX44" fmla="*/ 306634 w 608274"/>
                <a:gd name="connsiteY44" fmla="*/ 170485 h 590844"/>
                <a:gd name="connsiteX45" fmla="*/ 321049 w 608274"/>
                <a:gd name="connsiteY45" fmla="*/ 183465 h 590844"/>
                <a:gd name="connsiteX46" fmla="*/ 311251 w 608274"/>
                <a:gd name="connsiteY46" fmla="*/ 188263 h 590844"/>
                <a:gd name="connsiteX47" fmla="*/ 250200 w 608274"/>
                <a:gd name="connsiteY47" fmla="*/ 191461 h 590844"/>
                <a:gd name="connsiteX48" fmla="*/ 225517 w 608274"/>
                <a:gd name="connsiteY48" fmla="*/ 190896 h 590844"/>
                <a:gd name="connsiteX49" fmla="*/ 216755 w 608274"/>
                <a:gd name="connsiteY49" fmla="*/ 190426 h 590844"/>
                <a:gd name="connsiteX50" fmla="*/ 156929 w 608274"/>
                <a:gd name="connsiteY50" fmla="*/ 206040 h 590844"/>
                <a:gd name="connsiteX51" fmla="*/ 150335 w 608274"/>
                <a:gd name="connsiteY51" fmla="*/ 236516 h 590844"/>
                <a:gd name="connsiteX52" fmla="*/ 187078 w 608274"/>
                <a:gd name="connsiteY52" fmla="*/ 272823 h 590844"/>
                <a:gd name="connsiteX53" fmla="*/ 300887 w 608274"/>
                <a:gd name="connsiteY53" fmla="*/ 305839 h 590844"/>
                <a:gd name="connsiteX54" fmla="*/ 291277 w 608274"/>
                <a:gd name="connsiteY54" fmla="*/ 334057 h 590844"/>
                <a:gd name="connsiteX55" fmla="*/ 74870 w 608274"/>
                <a:gd name="connsiteY55" fmla="*/ 334057 h 590844"/>
                <a:gd name="connsiteX56" fmla="*/ 41731 w 608274"/>
                <a:gd name="connsiteY56" fmla="*/ 0 h 590844"/>
                <a:gd name="connsiteX57" fmla="*/ 459894 w 608274"/>
                <a:gd name="connsiteY57" fmla="*/ 0 h 590844"/>
                <a:gd name="connsiteX58" fmla="*/ 501720 w 608274"/>
                <a:gd name="connsiteY58" fmla="*/ 41669 h 590844"/>
                <a:gd name="connsiteX59" fmla="*/ 501720 w 608274"/>
                <a:gd name="connsiteY59" fmla="*/ 374737 h 590844"/>
                <a:gd name="connsiteX60" fmla="*/ 501155 w 608274"/>
                <a:gd name="connsiteY60" fmla="*/ 380193 h 590844"/>
                <a:gd name="connsiteX61" fmla="*/ 457539 w 608274"/>
                <a:gd name="connsiteY61" fmla="*/ 336643 h 590844"/>
                <a:gd name="connsiteX62" fmla="*/ 457539 w 608274"/>
                <a:gd name="connsiteY62" fmla="*/ 66971 h 590844"/>
                <a:gd name="connsiteX63" fmla="*/ 442184 w 608274"/>
                <a:gd name="connsiteY63" fmla="*/ 51639 h 590844"/>
                <a:gd name="connsiteX64" fmla="*/ 59536 w 608274"/>
                <a:gd name="connsiteY64" fmla="*/ 51639 h 590844"/>
                <a:gd name="connsiteX65" fmla="*/ 44181 w 608274"/>
                <a:gd name="connsiteY65" fmla="*/ 66971 h 590844"/>
                <a:gd name="connsiteX66" fmla="*/ 44181 w 608274"/>
                <a:gd name="connsiteY66" fmla="*/ 349341 h 590844"/>
                <a:gd name="connsiteX67" fmla="*/ 59536 w 608274"/>
                <a:gd name="connsiteY67" fmla="*/ 364673 h 590844"/>
                <a:gd name="connsiteX68" fmla="*/ 287128 w 608274"/>
                <a:gd name="connsiteY68" fmla="*/ 364673 h 590844"/>
                <a:gd name="connsiteX69" fmla="*/ 298055 w 608274"/>
                <a:gd name="connsiteY69" fmla="*/ 384708 h 590844"/>
                <a:gd name="connsiteX70" fmla="*/ 329801 w 608274"/>
                <a:gd name="connsiteY70" fmla="*/ 416406 h 590844"/>
                <a:gd name="connsiteX71" fmla="*/ 41731 w 608274"/>
                <a:gd name="connsiteY71" fmla="*/ 416406 h 590844"/>
                <a:gd name="connsiteX72" fmla="*/ 0 w 608274"/>
                <a:gd name="connsiteY72" fmla="*/ 374737 h 590844"/>
                <a:gd name="connsiteX73" fmla="*/ 0 w 608274"/>
                <a:gd name="connsiteY73" fmla="*/ 41669 h 590844"/>
                <a:gd name="connsiteX74" fmla="*/ 41731 w 608274"/>
                <a:gd name="connsiteY74" fmla="*/ 0 h 590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608274" h="590844">
                  <a:moveTo>
                    <a:pt x="357006" y="315793"/>
                  </a:moveTo>
                  <a:lnTo>
                    <a:pt x="344664" y="351821"/>
                  </a:lnTo>
                  <a:lnTo>
                    <a:pt x="552405" y="559238"/>
                  </a:lnTo>
                  <a:cubicBezTo>
                    <a:pt x="552971" y="559802"/>
                    <a:pt x="553818" y="560178"/>
                    <a:pt x="554572" y="560178"/>
                  </a:cubicBezTo>
                  <a:lnTo>
                    <a:pt x="554666" y="560178"/>
                  </a:lnTo>
                  <a:cubicBezTo>
                    <a:pt x="555514" y="560178"/>
                    <a:pt x="556362" y="559802"/>
                    <a:pt x="556928" y="559238"/>
                  </a:cubicBezTo>
                  <a:lnTo>
                    <a:pt x="576618" y="539578"/>
                  </a:lnTo>
                  <a:cubicBezTo>
                    <a:pt x="577372" y="538825"/>
                    <a:pt x="577560" y="537885"/>
                    <a:pt x="577560" y="537320"/>
                  </a:cubicBezTo>
                  <a:cubicBezTo>
                    <a:pt x="577560" y="536756"/>
                    <a:pt x="577372" y="535815"/>
                    <a:pt x="576618" y="535063"/>
                  </a:cubicBezTo>
                  <a:close/>
                  <a:moveTo>
                    <a:pt x="347019" y="272617"/>
                  </a:moveTo>
                  <a:cubicBezTo>
                    <a:pt x="352106" y="271394"/>
                    <a:pt x="357571" y="272993"/>
                    <a:pt x="361339" y="276756"/>
                  </a:cubicBezTo>
                  <a:lnTo>
                    <a:pt x="370572" y="285974"/>
                  </a:lnTo>
                  <a:lnTo>
                    <a:pt x="598287" y="513333"/>
                  </a:lnTo>
                  <a:cubicBezTo>
                    <a:pt x="604694" y="519730"/>
                    <a:pt x="608274" y="528290"/>
                    <a:pt x="608274" y="537320"/>
                  </a:cubicBezTo>
                  <a:cubicBezTo>
                    <a:pt x="608274" y="546351"/>
                    <a:pt x="604694" y="554817"/>
                    <a:pt x="598287" y="561213"/>
                  </a:cubicBezTo>
                  <a:lnTo>
                    <a:pt x="578691" y="580873"/>
                  </a:lnTo>
                  <a:cubicBezTo>
                    <a:pt x="572284" y="587269"/>
                    <a:pt x="563805" y="590844"/>
                    <a:pt x="554666" y="590844"/>
                  </a:cubicBezTo>
                  <a:lnTo>
                    <a:pt x="554572" y="590844"/>
                  </a:lnTo>
                  <a:cubicBezTo>
                    <a:pt x="545622" y="590844"/>
                    <a:pt x="537143" y="587269"/>
                    <a:pt x="530736" y="580873"/>
                  </a:cubicBezTo>
                  <a:lnTo>
                    <a:pt x="316211" y="366683"/>
                  </a:lnTo>
                  <a:cubicBezTo>
                    <a:pt x="312066" y="362544"/>
                    <a:pt x="310558" y="356430"/>
                    <a:pt x="312442" y="350880"/>
                  </a:cubicBezTo>
                  <a:lnTo>
                    <a:pt x="327328" y="307610"/>
                  </a:lnTo>
                  <a:lnTo>
                    <a:pt x="335902" y="282588"/>
                  </a:lnTo>
                  <a:cubicBezTo>
                    <a:pt x="337598" y="277602"/>
                    <a:pt x="341837" y="273840"/>
                    <a:pt x="347019" y="272617"/>
                  </a:cubicBezTo>
                  <a:close/>
                  <a:moveTo>
                    <a:pt x="74870" y="82350"/>
                  </a:moveTo>
                  <a:lnTo>
                    <a:pt x="426850" y="82350"/>
                  </a:lnTo>
                  <a:lnTo>
                    <a:pt x="426850" y="306027"/>
                  </a:lnTo>
                  <a:lnTo>
                    <a:pt x="379461" y="258714"/>
                  </a:lnTo>
                  <a:cubicBezTo>
                    <a:pt x="369474" y="248650"/>
                    <a:pt x="354966" y="244511"/>
                    <a:pt x="341210" y="247709"/>
                  </a:cubicBezTo>
                  <a:cubicBezTo>
                    <a:pt x="330564" y="250249"/>
                    <a:pt x="321520" y="256927"/>
                    <a:pt x="315867" y="265957"/>
                  </a:cubicBezTo>
                  <a:cubicBezTo>
                    <a:pt x="275073" y="263229"/>
                    <a:pt x="245113" y="254764"/>
                    <a:pt x="204507" y="235763"/>
                  </a:cubicBezTo>
                  <a:cubicBezTo>
                    <a:pt x="200550" y="233882"/>
                    <a:pt x="197535" y="232095"/>
                    <a:pt x="195274" y="230590"/>
                  </a:cubicBezTo>
                  <a:cubicBezTo>
                    <a:pt x="201398" y="230308"/>
                    <a:pt x="209500" y="230872"/>
                    <a:pt x="213740" y="231154"/>
                  </a:cubicBezTo>
                  <a:cubicBezTo>
                    <a:pt x="218262" y="231531"/>
                    <a:pt x="222313" y="231719"/>
                    <a:pt x="225517" y="231719"/>
                  </a:cubicBezTo>
                  <a:cubicBezTo>
                    <a:pt x="232959" y="231719"/>
                    <a:pt x="240779" y="232095"/>
                    <a:pt x="248599" y="232377"/>
                  </a:cubicBezTo>
                  <a:cubicBezTo>
                    <a:pt x="272812" y="233318"/>
                    <a:pt x="297966" y="234258"/>
                    <a:pt x="322085" y="227674"/>
                  </a:cubicBezTo>
                  <a:cubicBezTo>
                    <a:pt x="355813" y="218456"/>
                    <a:pt x="361089" y="196070"/>
                    <a:pt x="361749" y="186852"/>
                  </a:cubicBezTo>
                  <a:cubicBezTo>
                    <a:pt x="363351" y="165594"/>
                    <a:pt x="347900" y="143960"/>
                    <a:pt x="323216" y="133049"/>
                  </a:cubicBezTo>
                  <a:cubicBezTo>
                    <a:pt x="286190" y="116776"/>
                    <a:pt x="245019" y="119692"/>
                    <a:pt x="205167" y="122514"/>
                  </a:cubicBezTo>
                  <a:cubicBezTo>
                    <a:pt x="188585" y="123737"/>
                    <a:pt x="172851" y="124866"/>
                    <a:pt x="158248" y="124395"/>
                  </a:cubicBezTo>
                  <a:lnTo>
                    <a:pt x="157683" y="124395"/>
                  </a:lnTo>
                  <a:cubicBezTo>
                    <a:pt x="146660" y="124395"/>
                    <a:pt x="137522" y="133237"/>
                    <a:pt x="137239" y="144336"/>
                  </a:cubicBezTo>
                  <a:cubicBezTo>
                    <a:pt x="136956" y="155623"/>
                    <a:pt x="145907" y="165030"/>
                    <a:pt x="157212" y="165312"/>
                  </a:cubicBezTo>
                  <a:cubicBezTo>
                    <a:pt x="173699" y="165688"/>
                    <a:pt x="191223" y="164465"/>
                    <a:pt x="208087" y="163336"/>
                  </a:cubicBezTo>
                  <a:cubicBezTo>
                    <a:pt x="242946" y="160891"/>
                    <a:pt x="278935" y="158257"/>
                    <a:pt x="306634" y="170485"/>
                  </a:cubicBezTo>
                  <a:cubicBezTo>
                    <a:pt x="316809" y="174906"/>
                    <a:pt x="320955" y="181866"/>
                    <a:pt x="321049" y="183465"/>
                  </a:cubicBezTo>
                  <a:cubicBezTo>
                    <a:pt x="320672" y="184124"/>
                    <a:pt x="318034" y="186381"/>
                    <a:pt x="311251" y="188263"/>
                  </a:cubicBezTo>
                  <a:cubicBezTo>
                    <a:pt x="293256" y="193248"/>
                    <a:pt x="271398" y="192307"/>
                    <a:pt x="250200" y="191461"/>
                  </a:cubicBezTo>
                  <a:cubicBezTo>
                    <a:pt x="241815" y="191178"/>
                    <a:pt x="233525" y="190896"/>
                    <a:pt x="225517" y="190896"/>
                  </a:cubicBezTo>
                  <a:cubicBezTo>
                    <a:pt x="223067" y="190896"/>
                    <a:pt x="220052" y="190614"/>
                    <a:pt x="216755" y="190426"/>
                  </a:cubicBezTo>
                  <a:cubicBezTo>
                    <a:pt x="198477" y="189015"/>
                    <a:pt x="170873" y="187134"/>
                    <a:pt x="156929" y="206040"/>
                  </a:cubicBezTo>
                  <a:cubicBezTo>
                    <a:pt x="150052" y="215258"/>
                    <a:pt x="147697" y="226075"/>
                    <a:pt x="150335" y="236516"/>
                  </a:cubicBezTo>
                  <a:cubicBezTo>
                    <a:pt x="154857" y="254387"/>
                    <a:pt x="172851" y="266145"/>
                    <a:pt x="187078" y="272823"/>
                  </a:cubicBezTo>
                  <a:cubicBezTo>
                    <a:pt x="228437" y="292200"/>
                    <a:pt x="260752" y="301888"/>
                    <a:pt x="300887" y="305839"/>
                  </a:cubicBezTo>
                  <a:lnTo>
                    <a:pt x="291277" y="334057"/>
                  </a:lnTo>
                  <a:lnTo>
                    <a:pt x="74870" y="334057"/>
                  </a:lnTo>
                  <a:close/>
                  <a:moveTo>
                    <a:pt x="41731" y="0"/>
                  </a:moveTo>
                  <a:lnTo>
                    <a:pt x="459894" y="0"/>
                  </a:lnTo>
                  <a:cubicBezTo>
                    <a:pt x="482974" y="0"/>
                    <a:pt x="501720" y="18624"/>
                    <a:pt x="501720" y="41669"/>
                  </a:cubicBezTo>
                  <a:lnTo>
                    <a:pt x="501720" y="374737"/>
                  </a:lnTo>
                  <a:cubicBezTo>
                    <a:pt x="501720" y="376618"/>
                    <a:pt x="501343" y="378311"/>
                    <a:pt x="501155" y="380193"/>
                  </a:cubicBezTo>
                  <a:lnTo>
                    <a:pt x="457539" y="336643"/>
                  </a:lnTo>
                  <a:lnTo>
                    <a:pt x="457539" y="66971"/>
                  </a:lnTo>
                  <a:cubicBezTo>
                    <a:pt x="457539" y="58506"/>
                    <a:pt x="450663" y="51639"/>
                    <a:pt x="442184" y="51639"/>
                  </a:cubicBezTo>
                  <a:lnTo>
                    <a:pt x="59536" y="51639"/>
                  </a:lnTo>
                  <a:cubicBezTo>
                    <a:pt x="51057" y="51639"/>
                    <a:pt x="44181" y="58506"/>
                    <a:pt x="44181" y="66971"/>
                  </a:cubicBezTo>
                  <a:lnTo>
                    <a:pt x="44181" y="349341"/>
                  </a:lnTo>
                  <a:cubicBezTo>
                    <a:pt x="44181" y="357806"/>
                    <a:pt x="51057" y="364673"/>
                    <a:pt x="59536" y="364673"/>
                  </a:cubicBezTo>
                  <a:lnTo>
                    <a:pt x="287128" y="364673"/>
                  </a:lnTo>
                  <a:cubicBezTo>
                    <a:pt x="288729" y="372198"/>
                    <a:pt x="292497" y="379158"/>
                    <a:pt x="298055" y="384708"/>
                  </a:cubicBezTo>
                  <a:lnTo>
                    <a:pt x="329801" y="416406"/>
                  </a:lnTo>
                  <a:lnTo>
                    <a:pt x="41731" y="416406"/>
                  </a:lnTo>
                  <a:cubicBezTo>
                    <a:pt x="18746" y="416406"/>
                    <a:pt x="0" y="397688"/>
                    <a:pt x="0" y="374737"/>
                  </a:cubicBezTo>
                  <a:lnTo>
                    <a:pt x="0" y="41669"/>
                  </a:lnTo>
                  <a:cubicBezTo>
                    <a:pt x="0" y="18624"/>
                    <a:pt x="18746" y="0"/>
                    <a:pt x="417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46" name="椭圆 18">
              <a:extLst>
                <a:ext uri="{FF2B5EF4-FFF2-40B4-BE49-F238E27FC236}">
                  <a16:creationId xmlns:a16="http://schemas.microsoft.com/office/drawing/2014/main" id="{92581058-C52A-46F9-8FD0-9CC8455B8C50}"/>
                </a:ext>
              </a:extLst>
            </p:cNvPr>
            <p:cNvSpPr/>
            <p:nvPr/>
          </p:nvSpPr>
          <p:spPr>
            <a:xfrm>
              <a:off x="6599254" y="4643700"/>
              <a:ext cx="412512" cy="359183"/>
            </a:xfrm>
            <a:custGeom>
              <a:avLst/>
              <a:gdLst>
                <a:gd name="connsiteX0" fmla="*/ 5145 w 317509"/>
                <a:gd name="connsiteY0" fmla="*/ 226044 h 326057"/>
                <a:gd name="connsiteX1" fmla="*/ 69467 w 317509"/>
                <a:gd name="connsiteY1" fmla="*/ 226044 h 326057"/>
                <a:gd name="connsiteX2" fmla="*/ 74613 w 317509"/>
                <a:gd name="connsiteY2" fmla="*/ 231240 h 326057"/>
                <a:gd name="connsiteX3" fmla="*/ 74613 w 317509"/>
                <a:gd name="connsiteY3" fmla="*/ 322160 h 326057"/>
                <a:gd name="connsiteX4" fmla="*/ 69467 w 317509"/>
                <a:gd name="connsiteY4" fmla="*/ 326057 h 326057"/>
                <a:gd name="connsiteX5" fmla="*/ 5145 w 317509"/>
                <a:gd name="connsiteY5" fmla="*/ 326057 h 326057"/>
                <a:gd name="connsiteX6" fmla="*/ 0 w 317509"/>
                <a:gd name="connsiteY6" fmla="*/ 322160 h 326057"/>
                <a:gd name="connsiteX7" fmla="*/ 0 w 317509"/>
                <a:gd name="connsiteY7" fmla="*/ 231240 h 326057"/>
                <a:gd name="connsiteX8" fmla="*/ 5145 w 317509"/>
                <a:gd name="connsiteY8" fmla="*/ 226044 h 326057"/>
                <a:gd name="connsiteX9" fmla="*/ 119555 w 317509"/>
                <a:gd name="connsiteY9" fmla="*/ 156194 h 326057"/>
                <a:gd name="connsiteX10" fmla="*/ 185245 w 317509"/>
                <a:gd name="connsiteY10" fmla="*/ 156194 h 326057"/>
                <a:gd name="connsiteX11" fmla="*/ 190500 w 317509"/>
                <a:gd name="connsiteY11" fmla="*/ 161381 h 326057"/>
                <a:gd name="connsiteX12" fmla="*/ 190500 w 317509"/>
                <a:gd name="connsiteY12" fmla="*/ 322167 h 326057"/>
                <a:gd name="connsiteX13" fmla="*/ 185245 w 317509"/>
                <a:gd name="connsiteY13" fmla="*/ 326057 h 326057"/>
                <a:gd name="connsiteX14" fmla="*/ 119555 w 317509"/>
                <a:gd name="connsiteY14" fmla="*/ 326057 h 326057"/>
                <a:gd name="connsiteX15" fmla="*/ 114300 w 317509"/>
                <a:gd name="connsiteY15" fmla="*/ 322167 h 326057"/>
                <a:gd name="connsiteX16" fmla="*/ 114300 w 317509"/>
                <a:gd name="connsiteY16" fmla="*/ 161381 h 326057"/>
                <a:gd name="connsiteX17" fmla="*/ 119555 w 317509"/>
                <a:gd name="connsiteY17" fmla="*/ 156194 h 326057"/>
                <a:gd name="connsiteX18" fmla="*/ 258042 w 317509"/>
                <a:gd name="connsiteY18" fmla="*/ 2909 h 326057"/>
                <a:gd name="connsiteX19" fmla="*/ 265835 w 317509"/>
                <a:gd name="connsiteY19" fmla="*/ 2909 h 326057"/>
                <a:gd name="connsiteX20" fmla="*/ 316491 w 317509"/>
                <a:gd name="connsiteY20" fmla="*/ 89512 h 326057"/>
                <a:gd name="connsiteX21" fmla="*/ 311295 w 317509"/>
                <a:gd name="connsiteY21" fmla="*/ 97268 h 326057"/>
                <a:gd name="connsiteX22" fmla="*/ 294410 w 317509"/>
                <a:gd name="connsiteY22" fmla="*/ 97268 h 326057"/>
                <a:gd name="connsiteX23" fmla="*/ 294410 w 317509"/>
                <a:gd name="connsiteY23" fmla="*/ 322178 h 326057"/>
                <a:gd name="connsiteX24" fmla="*/ 289214 w 317509"/>
                <a:gd name="connsiteY24" fmla="*/ 326056 h 326057"/>
                <a:gd name="connsiteX25" fmla="*/ 234662 w 317509"/>
                <a:gd name="connsiteY25" fmla="*/ 326056 h 326057"/>
                <a:gd name="connsiteX26" fmla="*/ 229467 w 317509"/>
                <a:gd name="connsiteY26" fmla="*/ 322178 h 326057"/>
                <a:gd name="connsiteX27" fmla="*/ 229467 w 317509"/>
                <a:gd name="connsiteY27" fmla="*/ 97268 h 326057"/>
                <a:gd name="connsiteX28" fmla="*/ 212581 w 317509"/>
                <a:gd name="connsiteY28" fmla="*/ 97268 h 326057"/>
                <a:gd name="connsiteX29" fmla="*/ 207386 w 317509"/>
                <a:gd name="connsiteY29" fmla="*/ 89512 h 326057"/>
                <a:gd name="connsiteX30" fmla="*/ 258042 w 317509"/>
                <a:gd name="connsiteY30" fmla="*/ 2909 h 326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17509" h="326057">
                  <a:moveTo>
                    <a:pt x="5145" y="226044"/>
                  </a:moveTo>
                  <a:cubicBezTo>
                    <a:pt x="69467" y="226044"/>
                    <a:pt x="69467" y="226044"/>
                    <a:pt x="69467" y="226044"/>
                  </a:cubicBezTo>
                  <a:cubicBezTo>
                    <a:pt x="72040" y="226044"/>
                    <a:pt x="74613" y="228642"/>
                    <a:pt x="74613" y="231240"/>
                  </a:cubicBezTo>
                  <a:cubicBezTo>
                    <a:pt x="74613" y="322160"/>
                    <a:pt x="74613" y="322160"/>
                    <a:pt x="74613" y="322160"/>
                  </a:cubicBezTo>
                  <a:cubicBezTo>
                    <a:pt x="74613" y="324758"/>
                    <a:pt x="72040" y="326057"/>
                    <a:pt x="69467" y="326057"/>
                  </a:cubicBezTo>
                  <a:cubicBezTo>
                    <a:pt x="5145" y="326057"/>
                    <a:pt x="5145" y="326057"/>
                    <a:pt x="5145" y="326057"/>
                  </a:cubicBezTo>
                  <a:cubicBezTo>
                    <a:pt x="2573" y="326057"/>
                    <a:pt x="0" y="324758"/>
                    <a:pt x="0" y="322160"/>
                  </a:cubicBezTo>
                  <a:cubicBezTo>
                    <a:pt x="0" y="231240"/>
                    <a:pt x="0" y="231240"/>
                    <a:pt x="0" y="231240"/>
                  </a:cubicBezTo>
                  <a:cubicBezTo>
                    <a:pt x="0" y="228642"/>
                    <a:pt x="2573" y="226044"/>
                    <a:pt x="5145" y="226044"/>
                  </a:cubicBezTo>
                  <a:close/>
                  <a:moveTo>
                    <a:pt x="119555" y="156194"/>
                  </a:moveTo>
                  <a:cubicBezTo>
                    <a:pt x="119555" y="156194"/>
                    <a:pt x="119555" y="156194"/>
                    <a:pt x="185245" y="156194"/>
                  </a:cubicBezTo>
                  <a:cubicBezTo>
                    <a:pt x="187872" y="156194"/>
                    <a:pt x="190500" y="158787"/>
                    <a:pt x="190500" y="161381"/>
                  </a:cubicBezTo>
                  <a:cubicBezTo>
                    <a:pt x="190500" y="161381"/>
                    <a:pt x="190500" y="161381"/>
                    <a:pt x="190500" y="322167"/>
                  </a:cubicBezTo>
                  <a:cubicBezTo>
                    <a:pt x="190500" y="324760"/>
                    <a:pt x="187872" y="326057"/>
                    <a:pt x="185245" y="326057"/>
                  </a:cubicBezTo>
                  <a:cubicBezTo>
                    <a:pt x="185245" y="326057"/>
                    <a:pt x="185245" y="326057"/>
                    <a:pt x="119555" y="326057"/>
                  </a:cubicBezTo>
                  <a:cubicBezTo>
                    <a:pt x="116927" y="326057"/>
                    <a:pt x="114300" y="324760"/>
                    <a:pt x="114300" y="322167"/>
                  </a:cubicBezTo>
                  <a:cubicBezTo>
                    <a:pt x="114300" y="322167"/>
                    <a:pt x="114300" y="322167"/>
                    <a:pt x="114300" y="161381"/>
                  </a:cubicBezTo>
                  <a:cubicBezTo>
                    <a:pt x="114300" y="158787"/>
                    <a:pt x="116927" y="156194"/>
                    <a:pt x="119555" y="156194"/>
                  </a:cubicBezTo>
                  <a:close/>
                  <a:moveTo>
                    <a:pt x="258042" y="2909"/>
                  </a:moveTo>
                  <a:cubicBezTo>
                    <a:pt x="259341" y="-969"/>
                    <a:pt x="263237" y="-969"/>
                    <a:pt x="265835" y="2909"/>
                  </a:cubicBezTo>
                  <a:cubicBezTo>
                    <a:pt x="265835" y="2909"/>
                    <a:pt x="265835" y="2909"/>
                    <a:pt x="316491" y="89512"/>
                  </a:cubicBezTo>
                  <a:cubicBezTo>
                    <a:pt x="319088" y="93390"/>
                    <a:pt x="316491" y="97268"/>
                    <a:pt x="311295" y="97268"/>
                  </a:cubicBezTo>
                  <a:cubicBezTo>
                    <a:pt x="311295" y="97268"/>
                    <a:pt x="311295" y="97268"/>
                    <a:pt x="294410" y="97268"/>
                  </a:cubicBezTo>
                  <a:cubicBezTo>
                    <a:pt x="294410" y="97268"/>
                    <a:pt x="294410" y="97268"/>
                    <a:pt x="294410" y="322178"/>
                  </a:cubicBezTo>
                  <a:cubicBezTo>
                    <a:pt x="294410" y="324763"/>
                    <a:pt x="291812" y="326056"/>
                    <a:pt x="289214" y="326056"/>
                  </a:cubicBezTo>
                  <a:cubicBezTo>
                    <a:pt x="289214" y="326056"/>
                    <a:pt x="289214" y="326056"/>
                    <a:pt x="234662" y="326056"/>
                  </a:cubicBezTo>
                  <a:cubicBezTo>
                    <a:pt x="232064" y="326056"/>
                    <a:pt x="229467" y="324763"/>
                    <a:pt x="229467" y="322178"/>
                  </a:cubicBezTo>
                  <a:cubicBezTo>
                    <a:pt x="229467" y="322178"/>
                    <a:pt x="229467" y="322178"/>
                    <a:pt x="229467" y="97268"/>
                  </a:cubicBezTo>
                  <a:cubicBezTo>
                    <a:pt x="229467" y="97268"/>
                    <a:pt x="229467" y="97268"/>
                    <a:pt x="212581" y="97268"/>
                  </a:cubicBezTo>
                  <a:cubicBezTo>
                    <a:pt x="207386" y="97268"/>
                    <a:pt x="204788" y="93390"/>
                    <a:pt x="207386" y="89512"/>
                  </a:cubicBezTo>
                  <a:cubicBezTo>
                    <a:pt x="207386" y="89512"/>
                    <a:pt x="207386" y="89512"/>
                    <a:pt x="258042" y="29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7AB3B21-3F88-42BD-A259-5629B7A721A8}"/>
                </a:ext>
              </a:extLst>
            </p:cNvPr>
            <p:cNvSpPr/>
            <p:nvPr/>
          </p:nvSpPr>
          <p:spPr>
            <a:xfrm>
              <a:off x="4655920" y="3253634"/>
              <a:ext cx="474840" cy="474840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" name="Google Shape;1385;p54">
              <a:extLst>
                <a:ext uri="{FF2B5EF4-FFF2-40B4-BE49-F238E27FC236}">
                  <a16:creationId xmlns:a16="http://schemas.microsoft.com/office/drawing/2014/main" id="{1FCD4C31-B4D6-48F6-B6E2-A9C8E0416444}"/>
                </a:ext>
              </a:extLst>
            </p:cNvPr>
            <p:cNvSpPr/>
            <p:nvPr/>
          </p:nvSpPr>
          <p:spPr>
            <a:xfrm>
              <a:off x="5893944" y="2375454"/>
              <a:ext cx="396825" cy="3814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585" y="25937"/>
                  </a:moveTo>
                  <a:lnTo>
                    <a:pt x="93795" y="25937"/>
                  </a:lnTo>
                  <a:cubicBezTo>
                    <a:pt x="96019" y="20937"/>
                    <a:pt x="96019" y="15312"/>
                    <a:pt x="93601" y="10625"/>
                  </a:cubicBezTo>
                  <a:cubicBezTo>
                    <a:pt x="88960" y="2083"/>
                    <a:pt x="78033" y="0"/>
                    <a:pt x="68751" y="5625"/>
                  </a:cubicBezTo>
                  <a:cubicBezTo>
                    <a:pt x="65173" y="7708"/>
                    <a:pt x="62755" y="10937"/>
                    <a:pt x="60821" y="14166"/>
                  </a:cubicBezTo>
                  <a:lnTo>
                    <a:pt x="60531" y="14166"/>
                  </a:lnTo>
                  <a:lnTo>
                    <a:pt x="60241" y="14166"/>
                  </a:lnTo>
                  <a:lnTo>
                    <a:pt x="59758" y="14166"/>
                  </a:lnTo>
                  <a:lnTo>
                    <a:pt x="59468" y="14166"/>
                  </a:lnTo>
                  <a:lnTo>
                    <a:pt x="59178" y="14166"/>
                  </a:lnTo>
                  <a:lnTo>
                    <a:pt x="58887" y="14166"/>
                  </a:lnTo>
                  <a:cubicBezTo>
                    <a:pt x="57244" y="10625"/>
                    <a:pt x="54536" y="7708"/>
                    <a:pt x="50958" y="5625"/>
                  </a:cubicBezTo>
                  <a:cubicBezTo>
                    <a:pt x="41966" y="0"/>
                    <a:pt x="30749" y="2083"/>
                    <a:pt x="26107" y="10625"/>
                  </a:cubicBezTo>
                  <a:cubicBezTo>
                    <a:pt x="23690" y="15312"/>
                    <a:pt x="23690" y="20937"/>
                    <a:pt x="25914" y="25937"/>
                  </a:cubicBezTo>
                  <a:lnTo>
                    <a:pt x="5414" y="25937"/>
                  </a:lnTo>
                  <a:cubicBezTo>
                    <a:pt x="2417" y="25937"/>
                    <a:pt x="0" y="28541"/>
                    <a:pt x="0" y="31770"/>
                  </a:cubicBezTo>
                  <a:lnTo>
                    <a:pt x="0" y="43541"/>
                  </a:lnTo>
                  <a:cubicBezTo>
                    <a:pt x="0" y="46770"/>
                    <a:pt x="2417" y="49375"/>
                    <a:pt x="5414" y="49375"/>
                  </a:cubicBezTo>
                  <a:lnTo>
                    <a:pt x="5414" y="114062"/>
                  </a:lnTo>
                  <a:cubicBezTo>
                    <a:pt x="5414" y="117291"/>
                    <a:pt x="7832" y="120000"/>
                    <a:pt x="10829" y="120000"/>
                  </a:cubicBezTo>
                  <a:lnTo>
                    <a:pt x="109073" y="120000"/>
                  </a:lnTo>
                  <a:cubicBezTo>
                    <a:pt x="112070" y="120000"/>
                    <a:pt x="114585" y="117291"/>
                    <a:pt x="114585" y="114062"/>
                  </a:cubicBezTo>
                  <a:lnTo>
                    <a:pt x="114585" y="49375"/>
                  </a:lnTo>
                  <a:cubicBezTo>
                    <a:pt x="117582" y="49375"/>
                    <a:pt x="120000" y="46770"/>
                    <a:pt x="120000" y="43541"/>
                  </a:cubicBezTo>
                  <a:lnTo>
                    <a:pt x="120000" y="31770"/>
                  </a:lnTo>
                  <a:cubicBezTo>
                    <a:pt x="120000" y="28541"/>
                    <a:pt x="117582" y="25937"/>
                    <a:pt x="114585" y="25937"/>
                  </a:cubicBezTo>
                  <a:close/>
                  <a:moveTo>
                    <a:pt x="31039" y="13541"/>
                  </a:moveTo>
                  <a:cubicBezTo>
                    <a:pt x="34037" y="8020"/>
                    <a:pt x="41676" y="6770"/>
                    <a:pt x="48251" y="10625"/>
                  </a:cubicBezTo>
                  <a:cubicBezTo>
                    <a:pt x="52312" y="13229"/>
                    <a:pt x="55116" y="17395"/>
                    <a:pt x="55600" y="21458"/>
                  </a:cubicBezTo>
                  <a:lnTo>
                    <a:pt x="53956" y="25937"/>
                  </a:lnTo>
                  <a:lnTo>
                    <a:pt x="32199" y="25937"/>
                  </a:lnTo>
                  <a:cubicBezTo>
                    <a:pt x="29685" y="22083"/>
                    <a:pt x="29202" y="17083"/>
                    <a:pt x="31039" y="13541"/>
                  </a:cubicBezTo>
                  <a:close/>
                  <a:moveTo>
                    <a:pt x="5414" y="43541"/>
                  </a:moveTo>
                  <a:lnTo>
                    <a:pt x="5414" y="31770"/>
                  </a:lnTo>
                  <a:lnTo>
                    <a:pt x="51539" y="31770"/>
                  </a:lnTo>
                  <a:cubicBezTo>
                    <a:pt x="49315" y="36145"/>
                    <a:pt x="46897" y="40312"/>
                    <a:pt x="44480" y="43541"/>
                  </a:cubicBezTo>
                  <a:lnTo>
                    <a:pt x="5414" y="43541"/>
                  </a:lnTo>
                  <a:close/>
                  <a:moveTo>
                    <a:pt x="57244" y="114062"/>
                  </a:moveTo>
                  <a:lnTo>
                    <a:pt x="10829" y="114062"/>
                  </a:lnTo>
                  <a:lnTo>
                    <a:pt x="10829" y="84687"/>
                  </a:lnTo>
                  <a:lnTo>
                    <a:pt x="57244" y="84687"/>
                  </a:lnTo>
                  <a:lnTo>
                    <a:pt x="57244" y="114062"/>
                  </a:lnTo>
                  <a:close/>
                  <a:moveTo>
                    <a:pt x="57244" y="78854"/>
                  </a:moveTo>
                  <a:lnTo>
                    <a:pt x="10829" y="78854"/>
                  </a:lnTo>
                  <a:lnTo>
                    <a:pt x="10829" y="49375"/>
                  </a:lnTo>
                  <a:lnTo>
                    <a:pt x="40032" y="49375"/>
                  </a:lnTo>
                  <a:cubicBezTo>
                    <a:pt x="36551" y="53854"/>
                    <a:pt x="33843" y="56145"/>
                    <a:pt x="33843" y="56145"/>
                  </a:cubicBezTo>
                  <a:cubicBezTo>
                    <a:pt x="32683" y="57395"/>
                    <a:pt x="32393" y="59166"/>
                    <a:pt x="33553" y="60312"/>
                  </a:cubicBezTo>
                  <a:cubicBezTo>
                    <a:pt x="33843" y="60937"/>
                    <a:pt x="34327" y="61145"/>
                    <a:pt x="34907" y="61145"/>
                  </a:cubicBezTo>
                  <a:cubicBezTo>
                    <a:pt x="35680" y="61458"/>
                    <a:pt x="36551" y="61145"/>
                    <a:pt x="37324" y="60625"/>
                  </a:cubicBezTo>
                  <a:cubicBezTo>
                    <a:pt x="37614" y="60312"/>
                    <a:pt x="42256" y="56145"/>
                    <a:pt x="47477" y="49375"/>
                  </a:cubicBezTo>
                  <a:lnTo>
                    <a:pt x="57534" y="49375"/>
                  </a:lnTo>
                  <a:lnTo>
                    <a:pt x="57534" y="78854"/>
                  </a:lnTo>
                  <a:lnTo>
                    <a:pt x="57244" y="78854"/>
                  </a:lnTo>
                  <a:close/>
                  <a:moveTo>
                    <a:pt x="57244" y="43541"/>
                  </a:moveTo>
                  <a:lnTo>
                    <a:pt x="51248" y="43541"/>
                  </a:lnTo>
                  <a:cubicBezTo>
                    <a:pt x="53473" y="40312"/>
                    <a:pt x="55310" y="36458"/>
                    <a:pt x="57244" y="32708"/>
                  </a:cubicBezTo>
                  <a:lnTo>
                    <a:pt x="57244" y="43541"/>
                  </a:lnTo>
                  <a:close/>
                  <a:moveTo>
                    <a:pt x="71458" y="10625"/>
                  </a:moveTo>
                  <a:cubicBezTo>
                    <a:pt x="78033" y="6458"/>
                    <a:pt x="85672" y="8020"/>
                    <a:pt x="88670" y="13541"/>
                  </a:cubicBezTo>
                  <a:cubicBezTo>
                    <a:pt x="90604" y="17395"/>
                    <a:pt x="90024" y="22083"/>
                    <a:pt x="87316" y="25937"/>
                  </a:cubicBezTo>
                  <a:lnTo>
                    <a:pt x="65463" y="25937"/>
                  </a:lnTo>
                  <a:lnTo>
                    <a:pt x="63819" y="21458"/>
                  </a:lnTo>
                  <a:cubicBezTo>
                    <a:pt x="64593" y="17395"/>
                    <a:pt x="67397" y="13229"/>
                    <a:pt x="71458" y="10625"/>
                  </a:cubicBezTo>
                  <a:close/>
                  <a:moveTo>
                    <a:pt x="62755" y="32708"/>
                  </a:moveTo>
                  <a:cubicBezTo>
                    <a:pt x="64593" y="36770"/>
                    <a:pt x="66526" y="40312"/>
                    <a:pt x="68751" y="43541"/>
                  </a:cubicBezTo>
                  <a:lnTo>
                    <a:pt x="62755" y="43541"/>
                  </a:lnTo>
                  <a:lnTo>
                    <a:pt x="62755" y="32708"/>
                  </a:lnTo>
                  <a:close/>
                  <a:moveTo>
                    <a:pt x="109073" y="114062"/>
                  </a:moveTo>
                  <a:lnTo>
                    <a:pt x="62755" y="114062"/>
                  </a:lnTo>
                  <a:lnTo>
                    <a:pt x="62755" y="84687"/>
                  </a:lnTo>
                  <a:lnTo>
                    <a:pt x="109073" y="84687"/>
                  </a:lnTo>
                  <a:lnTo>
                    <a:pt x="109073" y="114062"/>
                  </a:lnTo>
                  <a:close/>
                  <a:moveTo>
                    <a:pt x="109073" y="78854"/>
                  </a:moveTo>
                  <a:lnTo>
                    <a:pt x="62755" y="78854"/>
                  </a:lnTo>
                  <a:lnTo>
                    <a:pt x="62755" y="49375"/>
                  </a:lnTo>
                  <a:lnTo>
                    <a:pt x="72812" y="49375"/>
                  </a:lnTo>
                  <a:cubicBezTo>
                    <a:pt x="78033" y="56458"/>
                    <a:pt x="82385" y="60312"/>
                    <a:pt x="82965" y="60625"/>
                  </a:cubicBezTo>
                  <a:cubicBezTo>
                    <a:pt x="83738" y="61145"/>
                    <a:pt x="84512" y="61458"/>
                    <a:pt x="85382" y="61145"/>
                  </a:cubicBezTo>
                  <a:cubicBezTo>
                    <a:pt x="85962" y="60937"/>
                    <a:pt x="86446" y="60625"/>
                    <a:pt x="86736" y="60312"/>
                  </a:cubicBezTo>
                  <a:cubicBezTo>
                    <a:pt x="87800" y="59166"/>
                    <a:pt x="87510" y="57083"/>
                    <a:pt x="86446" y="56145"/>
                  </a:cubicBezTo>
                  <a:cubicBezTo>
                    <a:pt x="86446" y="56145"/>
                    <a:pt x="83738" y="53854"/>
                    <a:pt x="80161" y="49375"/>
                  </a:cubicBezTo>
                  <a:lnTo>
                    <a:pt x="109073" y="49375"/>
                  </a:lnTo>
                  <a:lnTo>
                    <a:pt x="109073" y="78854"/>
                  </a:lnTo>
                  <a:close/>
                  <a:moveTo>
                    <a:pt x="114585" y="43541"/>
                  </a:moveTo>
                  <a:lnTo>
                    <a:pt x="75519" y="43541"/>
                  </a:lnTo>
                  <a:cubicBezTo>
                    <a:pt x="73102" y="40312"/>
                    <a:pt x="70684" y="36145"/>
                    <a:pt x="68460" y="31770"/>
                  </a:cubicBezTo>
                  <a:lnTo>
                    <a:pt x="114585" y="31770"/>
                  </a:lnTo>
                  <a:lnTo>
                    <a:pt x="114585" y="43541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chemeClr val="bg1"/>
              </a:solidFill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1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16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CBAB27-09EF-4D66-AA71-C0F90D1A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56445C-68B1-45CB-9DDC-BEF7EE2E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</p:txBody>
      </p:sp>
      <p:sp>
        <p:nvSpPr>
          <p:cNvPr id="4" name="Google Shape;534;p41">
            <a:extLst>
              <a:ext uri="{FF2B5EF4-FFF2-40B4-BE49-F238E27FC236}">
                <a16:creationId xmlns:a16="http://schemas.microsoft.com/office/drawing/2014/main" id="{9222CF1F-0811-4A8D-9D6A-0656B6108A41}"/>
              </a:ext>
            </a:extLst>
          </p:cNvPr>
          <p:cNvSpPr/>
          <p:nvPr/>
        </p:nvSpPr>
        <p:spPr>
          <a:xfrm>
            <a:off x="5328758" y="3464812"/>
            <a:ext cx="624328" cy="619267"/>
          </a:xfrm>
          <a:prstGeom prst="quadArrow">
            <a:avLst>
              <a:gd name="adj1" fmla="val 22500"/>
              <a:gd name="adj2" fmla="val 22500"/>
              <a:gd name="adj3" fmla="val 22500"/>
            </a:avLst>
          </a:prstGeom>
          <a:solidFill>
            <a:schemeClr val="accent6">
              <a:lumMod val="60000"/>
              <a:lumOff val="40000"/>
              <a:alpha val="7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35;p41">
            <a:extLst>
              <a:ext uri="{FF2B5EF4-FFF2-40B4-BE49-F238E27FC236}">
                <a16:creationId xmlns:a16="http://schemas.microsoft.com/office/drawing/2014/main" id="{DFFB25DF-DB65-4FDD-96D5-A1879E17A03F}"/>
              </a:ext>
            </a:extLst>
          </p:cNvPr>
          <p:cNvSpPr/>
          <p:nvPr/>
        </p:nvSpPr>
        <p:spPr>
          <a:xfrm>
            <a:off x="4053387" y="2197290"/>
            <a:ext cx="1476819" cy="1468335"/>
          </a:xfrm>
          <a:prstGeom prst="ellipse">
            <a:avLst/>
          </a:prstGeom>
          <a:noFill/>
          <a:ln w="285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36;p41">
            <a:extLst>
              <a:ext uri="{FF2B5EF4-FFF2-40B4-BE49-F238E27FC236}">
                <a16:creationId xmlns:a16="http://schemas.microsoft.com/office/drawing/2014/main" id="{34D1ED77-CFB0-4A35-A71F-2CDB30C1E262}"/>
              </a:ext>
            </a:extLst>
          </p:cNvPr>
          <p:cNvSpPr/>
          <p:nvPr/>
        </p:nvSpPr>
        <p:spPr>
          <a:xfrm>
            <a:off x="4053387" y="3883266"/>
            <a:ext cx="1476819" cy="1468335"/>
          </a:xfrm>
          <a:prstGeom prst="ellipse">
            <a:avLst/>
          </a:prstGeom>
          <a:noFill/>
          <a:ln w="2857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37;p41">
            <a:extLst>
              <a:ext uri="{FF2B5EF4-FFF2-40B4-BE49-F238E27FC236}">
                <a16:creationId xmlns:a16="http://schemas.microsoft.com/office/drawing/2014/main" id="{D2031151-6EBA-4DA6-8E97-B038AD88A10D}"/>
              </a:ext>
            </a:extLst>
          </p:cNvPr>
          <p:cNvSpPr/>
          <p:nvPr/>
        </p:nvSpPr>
        <p:spPr>
          <a:xfrm>
            <a:off x="5751639" y="2197290"/>
            <a:ext cx="1476819" cy="1468335"/>
          </a:xfrm>
          <a:prstGeom prst="ellipse">
            <a:avLst/>
          </a:prstGeom>
          <a:noFill/>
          <a:ln w="2857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38;p41">
            <a:extLst>
              <a:ext uri="{FF2B5EF4-FFF2-40B4-BE49-F238E27FC236}">
                <a16:creationId xmlns:a16="http://schemas.microsoft.com/office/drawing/2014/main" id="{E760CFCA-9752-40DB-AA10-04BBC1AC86B7}"/>
              </a:ext>
            </a:extLst>
          </p:cNvPr>
          <p:cNvSpPr/>
          <p:nvPr/>
        </p:nvSpPr>
        <p:spPr>
          <a:xfrm>
            <a:off x="5751640" y="3883267"/>
            <a:ext cx="1476818" cy="1468334"/>
          </a:xfrm>
          <a:prstGeom prst="ellipse">
            <a:avLst/>
          </a:prstGeom>
          <a:noFill/>
          <a:ln w="2857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40;p41">
            <a:extLst>
              <a:ext uri="{FF2B5EF4-FFF2-40B4-BE49-F238E27FC236}">
                <a16:creationId xmlns:a16="http://schemas.microsoft.com/office/drawing/2014/main" id="{B4077C0B-6495-4D83-9AFE-8E8250B0287F}"/>
              </a:ext>
            </a:extLst>
          </p:cNvPr>
          <p:cNvSpPr txBox="1"/>
          <p:nvPr/>
        </p:nvSpPr>
        <p:spPr>
          <a:xfrm>
            <a:off x="1375846" y="2738632"/>
            <a:ext cx="2459702" cy="458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ea typeface="Trebuchet MS"/>
                <a:cs typeface="Trebuchet MS"/>
                <a:sym typeface="Trebuchet MS"/>
              </a:rPr>
              <a:t>Microservices</a:t>
            </a:r>
            <a:endParaRPr sz="3000" b="1" dirty="0">
              <a:ea typeface="Trebuchet MS"/>
              <a:cs typeface="Trebuchet MS"/>
              <a:sym typeface="Trebuchet MS"/>
            </a:endParaRPr>
          </a:p>
        </p:txBody>
      </p:sp>
      <p:sp>
        <p:nvSpPr>
          <p:cNvPr id="13" name="Google Shape;543;p41">
            <a:extLst>
              <a:ext uri="{FF2B5EF4-FFF2-40B4-BE49-F238E27FC236}">
                <a16:creationId xmlns:a16="http://schemas.microsoft.com/office/drawing/2014/main" id="{5E91A0C0-B9C2-43A0-8D0F-4E5DEADC1C31}"/>
              </a:ext>
            </a:extLst>
          </p:cNvPr>
          <p:cNvSpPr txBox="1"/>
          <p:nvPr/>
        </p:nvSpPr>
        <p:spPr>
          <a:xfrm>
            <a:off x="120594" y="4177171"/>
            <a:ext cx="3712189" cy="794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ea typeface="Trebuchet MS"/>
                <a:cs typeface="Trebuchet MS"/>
                <a:sym typeface="Trebuchet MS"/>
              </a:rPr>
              <a:t>Domain Driven Design</a:t>
            </a:r>
            <a:endParaRPr sz="3000" b="1" dirty="0"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Google Shape;546;p41">
            <a:extLst>
              <a:ext uri="{FF2B5EF4-FFF2-40B4-BE49-F238E27FC236}">
                <a16:creationId xmlns:a16="http://schemas.microsoft.com/office/drawing/2014/main" id="{3236FC7C-C9AB-4983-96C8-DC03ABFF9CF4}"/>
              </a:ext>
            </a:extLst>
          </p:cNvPr>
          <p:cNvSpPr txBox="1"/>
          <p:nvPr/>
        </p:nvSpPr>
        <p:spPr>
          <a:xfrm>
            <a:off x="7464379" y="2498225"/>
            <a:ext cx="4599289" cy="88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000" b="1" dirty="0"/>
              <a:t>Command Query Responsibility Segregation</a:t>
            </a:r>
            <a:endParaRPr sz="3000" b="1" dirty="0">
              <a:ea typeface="Trebuchet MS"/>
              <a:cs typeface="Trebuchet MS"/>
              <a:sym typeface="Trebuchet MS"/>
            </a:endParaRPr>
          </a:p>
        </p:txBody>
      </p:sp>
      <p:sp>
        <p:nvSpPr>
          <p:cNvPr id="19" name="Google Shape;549;p41">
            <a:extLst>
              <a:ext uri="{FF2B5EF4-FFF2-40B4-BE49-F238E27FC236}">
                <a16:creationId xmlns:a16="http://schemas.microsoft.com/office/drawing/2014/main" id="{275DA160-0537-4E52-B62B-2C1A79C868C6}"/>
              </a:ext>
            </a:extLst>
          </p:cNvPr>
          <p:cNvSpPr txBox="1"/>
          <p:nvPr/>
        </p:nvSpPr>
        <p:spPr>
          <a:xfrm>
            <a:off x="7464379" y="4293673"/>
            <a:ext cx="2634012" cy="561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ea typeface="Trebuchet MS"/>
                <a:cs typeface="Trebuchet MS"/>
                <a:sym typeface="Trebuchet MS"/>
              </a:rPr>
              <a:t>Event Sourcing</a:t>
            </a:r>
            <a:endParaRPr sz="3000" b="1" dirty="0"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3" name="Google Shape;621;p39">
            <a:extLst>
              <a:ext uri="{FF2B5EF4-FFF2-40B4-BE49-F238E27FC236}">
                <a16:creationId xmlns:a16="http://schemas.microsoft.com/office/drawing/2014/main" id="{A820E26E-9778-4BDE-89BE-82192806F0B6}"/>
              </a:ext>
            </a:extLst>
          </p:cNvPr>
          <p:cNvGrpSpPr/>
          <p:nvPr/>
        </p:nvGrpSpPr>
        <p:grpSpPr>
          <a:xfrm>
            <a:off x="4437391" y="2592240"/>
            <a:ext cx="708808" cy="694739"/>
            <a:chOff x="5241175" y="4959100"/>
            <a:chExt cx="539775" cy="517775"/>
          </a:xfrm>
          <a:solidFill>
            <a:srgbClr val="2F54EB"/>
          </a:solidFill>
        </p:grpSpPr>
        <p:sp>
          <p:nvSpPr>
            <p:cNvPr id="34" name="Google Shape;622;p39">
              <a:extLst>
                <a:ext uri="{FF2B5EF4-FFF2-40B4-BE49-F238E27FC236}">
                  <a16:creationId xmlns:a16="http://schemas.microsoft.com/office/drawing/2014/main" id="{BD9D245D-0650-441C-AFFC-04DA1549B57F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23;p39">
              <a:extLst>
                <a:ext uri="{FF2B5EF4-FFF2-40B4-BE49-F238E27FC236}">
                  <a16:creationId xmlns:a16="http://schemas.microsoft.com/office/drawing/2014/main" id="{3116704C-60A6-4569-8334-4544E9830C04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24;p39">
              <a:extLst>
                <a:ext uri="{FF2B5EF4-FFF2-40B4-BE49-F238E27FC236}">
                  <a16:creationId xmlns:a16="http://schemas.microsoft.com/office/drawing/2014/main" id="{058BF9EA-4336-435D-A03D-FD0EE22454A1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25;p39">
              <a:extLst>
                <a:ext uri="{FF2B5EF4-FFF2-40B4-BE49-F238E27FC236}">
                  <a16:creationId xmlns:a16="http://schemas.microsoft.com/office/drawing/2014/main" id="{F5D8A1E0-2C89-4063-A8EC-721B1F410425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626;p39">
              <a:extLst>
                <a:ext uri="{FF2B5EF4-FFF2-40B4-BE49-F238E27FC236}">
                  <a16:creationId xmlns:a16="http://schemas.microsoft.com/office/drawing/2014/main" id="{A25EBBC4-E869-4D3D-ACE7-39819DC5822C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27;p39">
              <a:extLst>
                <a:ext uri="{FF2B5EF4-FFF2-40B4-BE49-F238E27FC236}">
                  <a16:creationId xmlns:a16="http://schemas.microsoft.com/office/drawing/2014/main" id="{DE74CF22-3213-43FE-945D-A20AF17C1A15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99;p38">
            <a:extLst>
              <a:ext uri="{FF2B5EF4-FFF2-40B4-BE49-F238E27FC236}">
                <a16:creationId xmlns:a16="http://schemas.microsoft.com/office/drawing/2014/main" id="{B226C162-655E-481F-9E8D-61E66D8138EC}"/>
              </a:ext>
            </a:extLst>
          </p:cNvPr>
          <p:cNvGrpSpPr/>
          <p:nvPr/>
        </p:nvGrpSpPr>
        <p:grpSpPr>
          <a:xfrm>
            <a:off x="6187317" y="2692839"/>
            <a:ext cx="649841" cy="474687"/>
            <a:chOff x="5255200" y="3006475"/>
            <a:chExt cx="511700" cy="378575"/>
          </a:xfrm>
          <a:solidFill>
            <a:srgbClr val="10239E"/>
          </a:solidFill>
        </p:grpSpPr>
        <p:sp>
          <p:nvSpPr>
            <p:cNvPr id="41" name="Google Shape;500;p38">
              <a:extLst>
                <a:ext uri="{FF2B5EF4-FFF2-40B4-BE49-F238E27FC236}">
                  <a16:creationId xmlns:a16="http://schemas.microsoft.com/office/drawing/2014/main" id="{0792177B-318E-470E-9BAF-6AB9656938E5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501;p38">
              <a:extLst>
                <a:ext uri="{FF2B5EF4-FFF2-40B4-BE49-F238E27FC236}">
                  <a16:creationId xmlns:a16="http://schemas.microsoft.com/office/drawing/2014/main" id="{232DB427-D452-45B8-92F1-914B94E93682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F5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" name="Google Shape;520;p38">
            <a:extLst>
              <a:ext uri="{FF2B5EF4-FFF2-40B4-BE49-F238E27FC236}">
                <a16:creationId xmlns:a16="http://schemas.microsoft.com/office/drawing/2014/main" id="{4B033AAD-BA08-43AC-B0AD-C59D5A4CEB74}"/>
              </a:ext>
            </a:extLst>
          </p:cNvPr>
          <p:cNvGrpSpPr/>
          <p:nvPr/>
        </p:nvGrpSpPr>
        <p:grpSpPr>
          <a:xfrm>
            <a:off x="4546521" y="4384883"/>
            <a:ext cx="477677" cy="495268"/>
            <a:chOff x="2599825" y="3689700"/>
            <a:chExt cx="429850" cy="360275"/>
          </a:xfrm>
          <a:solidFill>
            <a:srgbClr val="1D39C4"/>
          </a:solidFill>
        </p:grpSpPr>
        <p:sp>
          <p:nvSpPr>
            <p:cNvPr id="44" name="Google Shape;521;p38">
              <a:extLst>
                <a:ext uri="{FF2B5EF4-FFF2-40B4-BE49-F238E27FC236}">
                  <a16:creationId xmlns:a16="http://schemas.microsoft.com/office/drawing/2014/main" id="{97F00E68-95FC-461F-9D65-96495CE4E223}"/>
                </a:ext>
              </a:extLst>
            </p:cNvPr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522;p38">
              <a:extLst>
                <a:ext uri="{FF2B5EF4-FFF2-40B4-BE49-F238E27FC236}">
                  <a16:creationId xmlns:a16="http://schemas.microsoft.com/office/drawing/2014/main" id="{CE055C48-688F-4DFF-B76B-B25B7A99A845}"/>
                </a:ext>
              </a:extLst>
            </p:cNvPr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6" name="Google Shape;1037;p40">
            <a:extLst>
              <a:ext uri="{FF2B5EF4-FFF2-40B4-BE49-F238E27FC236}">
                <a16:creationId xmlns:a16="http://schemas.microsoft.com/office/drawing/2014/main" id="{2BF0A845-1373-4719-845E-F79666F68F6A}"/>
              </a:ext>
            </a:extLst>
          </p:cNvPr>
          <p:cNvGrpSpPr/>
          <p:nvPr/>
        </p:nvGrpSpPr>
        <p:grpSpPr>
          <a:xfrm>
            <a:off x="6213974" y="4361910"/>
            <a:ext cx="552675" cy="561596"/>
            <a:chOff x="8095060" y="5664590"/>
            <a:chExt cx="497404" cy="594389"/>
          </a:xfrm>
        </p:grpSpPr>
        <p:grpSp>
          <p:nvGrpSpPr>
            <p:cNvPr id="47" name="Google Shape;1038;p40">
              <a:extLst>
                <a:ext uri="{FF2B5EF4-FFF2-40B4-BE49-F238E27FC236}">
                  <a16:creationId xmlns:a16="http://schemas.microsoft.com/office/drawing/2014/main" id="{03B5917B-5B35-4BD8-82AE-EC47154B139D}"/>
                </a:ext>
              </a:extLst>
            </p:cNvPr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60" name="Google Shape;1039;p40">
                <a:extLst>
                  <a:ext uri="{FF2B5EF4-FFF2-40B4-BE49-F238E27FC236}">
                    <a16:creationId xmlns:a16="http://schemas.microsoft.com/office/drawing/2014/main" id="{8761BEF2-136E-49B0-A041-45F9AF53B991}"/>
                  </a:ext>
                </a:extLst>
              </p:cNvPr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1040;p40">
                <a:extLst>
                  <a:ext uri="{FF2B5EF4-FFF2-40B4-BE49-F238E27FC236}">
                    <a16:creationId xmlns:a16="http://schemas.microsoft.com/office/drawing/2014/main" id="{90C52EDF-921E-4F46-929C-40FADBE2D457}"/>
                  </a:ext>
                </a:extLst>
              </p:cNvPr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1041;p40">
                <a:extLst>
                  <a:ext uri="{FF2B5EF4-FFF2-40B4-BE49-F238E27FC236}">
                    <a16:creationId xmlns:a16="http://schemas.microsoft.com/office/drawing/2014/main" id="{344A6A0A-A52B-4D7B-8032-87073DB18B2A}"/>
                  </a:ext>
                </a:extLst>
              </p:cNvPr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1042;p40">
              <a:extLst>
                <a:ext uri="{FF2B5EF4-FFF2-40B4-BE49-F238E27FC236}">
                  <a16:creationId xmlns:a16="http://schemas.microsoft.com/office/drawing/2014/main" id="{BEF181A4-1C4E-4044-B628-2B24FCD96AAE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57" name="Google Shape;1043;p40">
                <a:extLst>
                  <a:ext uri="{FF2B5EF4-FFF2-40B4-BE49-F238E27FC236}">
                    <a16:creationId xmlns:a16="http://schemas.microsoft.com/office/drawing/2014/main" id="{0B96B7C9-8E21-49FA-8AB2-E7A67FC52B2D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1044;p40">
                <a:extLst>
                  <a:ext uri="{FF2B5EF4-FFF2-40B4-BE49-F238E27FC236}">
                    <a16:creationId xmlns:a16="http://schemas.microsoft.com/office/drawing/2014/main" id="{69A29C72-0231-4BE3-A325-AF10392F7293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1045;p40">
                <a:extLst>
                  <a:ext uri="{FF2B5EF4-FFF2-40B4-BE49-F238E27FC236}">
                    <a16:creationId xmlns:a16="http://schemas.microsoft.com/office/drawing/2014/main" id="{219F873E-1BF0-4D5C-BE94-11BEEB1B7D52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1046;p40">
              <a:extLst>
                <a:ext uri="{FF2B5EF4-FFF2-40B4-BE49-F238E27FC236}">
                  <a16:creationId xmlns:a16="http://schemas.microsoft.com/office/drawing/2014/main" id="{1E60C85E-20FF-4528-8C6C-FD8B84B487A3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54" name="Google Shape;1047;p40">
                <a:extLst>
                  <a:ext uri="{FF2B5EF4-FFF2-40B4-BE49-F238E27FC236}">
                    <a16:creationId xmlns:a16="http://schemas.microsoft.com/office/drawing/2014/main" id="{DB6F8EDF-8C0F-4584-A811-3B89B8886223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1048;p40">
                <a:extLst>
                  <a:ext uri="{FF2B5EF4-FFF2-40B4-BE49-F238E27FC236}">
                    <a16:creationId xmlns:a16="http://schemas.microsoft.com/office/drawing/2014/main" id="{0CB585A1-E0A5-4487-B5AC-2B1E8578BA27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1049;p40">
                <a:extLst>
                  <a:ext uri="{FF2B5EF4-FFF2-40B4-BE49-F238E27FC236}">
                    <a16:creationId xmlns:a16="http://schemas.microsoft.com/office/drawing/2014/main" id="{3F925E7F-E48B-45F1-BF66-9A3931968DA0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1050;p40">
              <a:extLst>
                <a:ext uri="{FF2B5EF4-FFF2-40B4-BE49-F238E27FC236}">
                  <a16:creationId xmlns:a16="http://schemas.microsoft.com/office/drawing/2014/main" id="{994DB970-9936-4A58-B176-2A00BEFD1AF6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51" name="Google Shape;1051;p40">
                <a:extLst>
                  <a:ext uri="{FF2B5EF4-FFF2-40B4-BE49-F238E27FC236}">
                    <a16:creationId xmlns:a16="http://schemas.microsoft.com/office/drawing/2014/main" id="{8816A00B-758F-4483-9C31-E3964E09673B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1052;p40">
                <a:extLst>
                  <a:ext uri="{FF2B5EF4-FFF2-40B4-BE49-F238E27FC236}">
                    <a16:creationId xmlns:a16="http://schemas.microsoft.com/office/drawing/2014/main" id="{52BC20E3-482B-42CA-B005-20FE6626A6E1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1053;p40">
                <a:extLst>
                  <a:ext uri="{FF2B5EF4-FFF2-40B4-BE49-F238E27FC236}">
                    <a16:creationId xmlns:a16="http://schemas.microsoft.com/office/drawing/2014/main" id="{F7519449-3423-4FE4-949B-E6F3CCD9DA0E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526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3" grpId="0"/>
      <p:bldP spid="16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3E0B02-7D7E-4C8F-B4D6-E09B2FCD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90C9A4-5068-403D-9E0A-ECB2C4C8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Microservice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45B3F38-7F86-436C-B106-49767DEC1436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E5855908-C011-4D44-8F49-C7C7D07D8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016667" y="1118097"/>
            <a:ext cx="10158666" cy="5465583"/>
          </a:xfrm>
        </p:spPr>
      </p:pic>
    </p:spTree>
    <p:extLst>
      <p:ext uri="{BB962C8B-B14F-4D97-AF65-F5344CB8AC3E}">
        <p14:creationId xmlns:p14="http://schemas.microsoft.com/office/powerpoint/2010/main" val="831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6163740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6163740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6163740"/>
  <p:tag name="MH_LIBRARY" val="GRAPHIC"/>
  <p:tag name="MH_TYPE" val="SubTitle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6163740"/>
  <p:tag name="MH_LIBRARY" val="GRAPHIC"/>
  <p:tag name="MH_TYPE" val="SubTitle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6163740"/>
  <p:tag name="MH_LIBRARY" val="GRAPHIC"/>
  <p:tag name="MH_TYPE" val="SubTitle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6163740"/>
  <p:tag name="MH_LIBRARY" val="GRAPHIC"/>
  <p:tag name="MH_TYPE" val="Title"/>
  <p:tag name="MH_ORDER" val="1"/>
</p:tagLst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1215</Words>
  <Application>Microsoft Office PowerPoint</Application>
  <PresentationFormat>Widescreen</PresentationFormat>
  <Paragraphs>249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Muli</vt:lpstr>
      <vt:lpstr>Segoe UI</vt:lpstr>
      <vt:lpstr>Tahoma</vt:lpstr>
      <vt:lpstr>Wingdings</vt:lpstr>
      <vt:lpstr>Parcel</vt:lpstr>
      <vt:lpstr>PowerPoint Presentation</vt:lpstr>
      <vt:lpstr>Thông tin chung</vt:lpstr>
      <vt:lpstr>Nhu cầu cần giải quyết</vt:lpstr>
      <vt:lpstr>Các hệ thống cung cấp dịch vụ nhận dạng âm thanh trên thị trường</vt:lpstr>
      <vt:lpstr>Các hệ thống cung cấp dịch vụ nhận dạng âm thanh trên thị trường</vt:lpstr>
      <vt:lpstr>Mục tiêu luận văn</vt:lpstr>
      <vt:lpstr>Một số tính năng nổi bật</vt:lpstr>
      <vt:lpstr>Giải pháp tổng quát</vt:lpstr>
      <vt:lpstr>Kiến trúc Microservice</vt:lpstr>
      <vt:lpstr>Domain Driven Design (DDD)</vt:lpstr>
      <vt:lpstr>Mẫu Command Query Responsibility Segregation (CQRS) </vt:lpstr>
      <vt:lpstr>Mô hình Event Sourcing (ES)</vt:lpstr>
      <vt:lpstr>Kiến trúc tổng quan</vt:lpstr>
      <vt:lpstr>Ví dụ chức năng đăng ký</vt:lpstr>
      <vt:lpstr>Hướng mở rộng – khối lập phương AKF</vt:lpstr>
      <vt:lpstr>Kết quả đạt được</vt:lpstr>
      <vt:lpstr>Kết quả đạt được</vt:lpstr>
      <vt:lpstr>Kết quả đạt được</vt:lpstr>
      <vt:lpstr>Kết quả đạt được</vt:lpstr>
      <vt:lpstr>Kết quả đạt được</vt:lpstr>
      <vt:lpstr>Kết quả đạt được</vt:lpstr>
      <vt:lpstr>So sánh với một số hệ thống nhận dạng âm thanh khác</vt:lpstr>
      <vt:lpstr>So sánh với một số hệ thống nhận dạng âm thanh khác</vt:lpstr>
      <vt:lpstr>Kiến thức thu được</vt:lpstr>
      <vt:lpstr>Phương hướng phát triển</vt:lpstr>
      <vt:lpstr>Demo sản phẩm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THANH TỊNH</dc:creator>
  <cp:lastModifiedBy>TRẦN KHÁNH LINH</cp:lastModifiedBy>
  <cp:revision>103</cp:revision>
  <dcterms:created xsi:type="dcterms:W3CDTF">2020-07-21T18:24:10Z</dcterms:created>
  <dcterms:modified xsi:type="dcterms:W3CDTF">2020-08-04T10:12:37Z</dcterms:modified>
</cp:coreProperties>
</file>