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5" r:id="rId2"/>
    <p:sldId id="259" r:id="rId3"/>
    <p:sldId id="260" r:id="rId4"/>
    <p:sldId id="258" r:id="rId5"/>
    <p:sldId id="257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76269" autoAdjust="0"/>
  </p:normalViewPr>
  <p:slideViewPr>
    <p:cSldViewPr snapToGrid="0">
      <p:cViewPr varScale="1">
        <p:scale>
          <a:sx n="65" d="100"/>
          <a:sy n="65" d="100"/>
        </p:scale>
        <p:origin x="16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EF18C-C3CA-4D3C-87D1-414EE31E23C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D5CC7-7848-4A3A-BF96-27C228071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3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의료분야 </a:t>
            </a:r>
            <a:r>
              <a:rPr lang="en-US" altLang="ko-KR" dirty="0"/>
              <a:t>: </a:t>
            </a:r>
            <a:r>
              <a:rPr lang="ko-KR" altLang="en-US" dirty="0"/>
              <a:t>수술로 인한 합병증상에 대해서 자료를 수집하여 이후 수술의 </a:t>
            </a:r>
            <a:r>
              <a:rPr lang="ko-KR" altLang="en-US" dirty="0" err="1"/>
              <a:t>뱡향성을</a:t>
            </a:r>
            <a:r>
              <a:rPr lang="ko-KR" altLang="en-US" dirty="0"/>
              <a:t> 새롭게 정의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열화상은 정확한 데이터가 잘 안된다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D5CC7-7848-4A3A-BF96-27C2280717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0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41721-9B86-4B1C-9269-1DD2D8A63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3D Segmentation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A453DF-8414-404F-A5BA-8AB5AB17A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안 진흥</a:t>
            </a:r>
            <a:endParaRPr lang="en-US" altLang="ko-KR" dirty="0"/>
          </a:p>
          <a:p>
            <a:r>
              <a:rPr lang="ko-KR" altLang="en-US" dirty="0"/>
              <a:t>심 영민</a:t>
            </a:r>
          </a:p>
        </p:txBody>
      </p:sp>
    </p:spTree>
    <p:extLst>
      <p:ext uri="{BB962C8B-B14F-4D97-AF65-F5344CB8AC3E}">
        <p14:creationId xmlns:p14="http://schemas.microsoft.com/office/powerpoint/2010/main" val="161502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4712-8150-4FDC-87D9-498A6C15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0C757-5931-401D-A7FB-56FA6655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얼굴인식에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열화상 데이터 추가하여 활용하는 방안</a:t>
            </a:r>
            <a:r>
              <a:rPr lang="en-US" altLang="ko-KR" dirty="0"/>
              <a:t>(</a:t>
            </a:r>
            <a:r>
              <a:rPr lang="ko-KR" altLang="en-US" dirty="0"/>
              <a:t>의료분야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사람의 특정한 행위 인식</a:t>
            </a:r>
            <a:r>
              <a:rPr lang="en-US" altLang="ko-KR" dirty="0"/>
              <a:t>(</a:t>
            </a:r>
            <a:r>
              <a:rPr lang="ko-KR" altLang="en-US" dirty="0"/>
              <a:t>헬스케어</a:t>
            </a:r>
            <a:r>
              <a:rPr lang="en-US" altLang="ko-KR" dirty="0"/>
              <a:t>, </a:t>
            </a:r>
            <a:r>
              <a:rPr lang="ko-KR" altLang="en-US" dirty="0"/>
              <a:t>범죄수사학</a:t>
            </a:r>
            <a:r>
              <a:rPr lang="en-US" altLang="ko-KR" dirty="0"/>
              <a:t>[</a:t>
            </a:r>
            <a:r>
              <a:rPr lang="ko-KR" altLang="en-US" dirty="0"/>
              <a:t>비언어적 행동</a:t>
            </a:r>
            <a:r>
              <a:rPr lang="en-US" altLang="ko-KR" dirty="0"/>
              <a:t>])</a:t>
            </a:r>
          </a:p>
          <a:p>
            <a:endParaRPr lang="en-US" altLang="ko-KR" dirty="0"/>
          </a:p>
          <a:p>
            <a:r>
              <a:rPr lang="ko-KR" altLang="en-US" dirty="0"/>
              <a:t>영유아의 행동심리분석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60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8A33F-166E-46F3-8AFC-1B56F28A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94"/>
          </a:xfrm>
        </p:spPr>
        <p:txBody>
          <a:bodyPr/>
          <a:lstStyle/>
          <a:p>
            <a:r>
              <a:rPr lang="en-US" altLang="ko-KR" dirty="0" err="1"/>
              <a:t>PointNet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8F1AE-1080-45A1-84D6-627B5EE6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9836"/>
            <a:ext cx="8370973" cy="3825542"/>
          </a:xfrm>
        </p:spPr>
        <p:txBody>
          <a:bodyPr>
            <a:no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점 집합에서 복수 척도의 특징을 적응적으로 결합하기 위해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PointNet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++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 불리는 네트워크를 제안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/>
              <a:t>PointNet</a:t>
            </a:r>
            <a:r>
              <a:rPr lang="ko-KR" altLang="en-US" dirty="0"/>
              <a:t>은 </a:t>
            </a:r>
            <a:r>
              <a:rPr lang="en-US" altLang="ko-KR" dirty="0"/>
              <a:t>point cloud </a:t>
            </a:r>
            <a:r>
              <a:rPr lang="ko-KR" altLang="en-US" dirty="0"/>
              <a:t>장면에서 로컬 구조를 캡처하지 못하므로 이 보다 나은 버전의 </a:t>
            </a:r>
            <a:r>
              <a:rPr lang="en-US" altLang="ko-KR" dirty="0" err="1"/>
              <a:t>PointNet</a:t>
            </a:r>
            <a:r>
              <a:rPr lang="ko-KR" altLang="en-US" dirty="0"/>
              <a:t>을 사용해야한다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PointNet</a:t>
            </a:r>
            <a:r>
              <a:rPr lang="en-US" altLang="ko-KR" dirty="0"/>
              <a:t>++</a:t>
            </a:r>
            <a:r>
              <a:rPr lang="ko-KR" altLang="en-US" dirty="0"/>
              <a:t>은 데이터 중 더 낫은 패턴을 </a:t>
            </a:r>
            <a:r>
              <a:rPr lang="en-US" altLang="ko-KR" dirty="0"/>
              <a:t>input point cloud</a:t>
            </a:r>
            <a:r>
              <a:rPr lang="ko-KR" altLang="en-US" dirty="0"/>
              <a:t>에서 캡처한 집합 분할을 재귀적으로  </a:t>
            </a:r>
            <a:r>
              <a:rPr lang="en-US" altLang="ko-KR" dirty="0" err="1"/>
              <a:t>PointNet</a:t>
            </a:r>
            <a:r>
              <a:rPr lang="ko-KR" altLang="en-US" dirty="0"/>
              <a:t>을 적용한 상위 네트워크</a:t>
            </a:r>
            <a:endParaRPr lang="en-US" altLang="ko-KR" dirty="0"/>
          </a:p>
          <a:p>
            <a:r>
              <a:rPr lang="en-US" altLang="ko-KR" dirty="0" err="1"/>
              <a:t>PointNet</a:t>
            </a:r>
            <a:r>
              <a:rPr lang="en-US" altLang="ko-KR" dirty="0"/>
              <a:t>++</a:t>
            </a:r>
            <a:r>
              <a:rPr lang="ko-KR" altLang="en-US" dirty="0"/>
              <a:t>은 계층적 신경 네트워크를 도입하여 </a:t>
            </a:r>
            <a:r>
              <a:rPr lang="en-US" altLang="ko-KR" dirty="0"/>
              <a:t>Metric </a:t>
            </a:r>
            <a:r>
              <a:rPr lang="ko-KR" altLang="en-US" dirty="0"/>
              <a:t>공간에서 </a:t>
            </a:r>
            <a:r>
              <a:rPr lang="ko-KR" altLang="en-US" dirty="0" err="1"/>
              <a:t>샘플링된</a:t>
            </a:r>
            <a:r>
              <a:rPr lang="ko-KR" altLang="en-US" dirty="0"/>
              <a:t> 점 집합을 계층적 방식으로 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652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8A33F-166E-46F3-8AFC-1B56F28A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PointNet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8F1AE-1080-45A1-84D6-627B5EE6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 공간의 거리 측정 기준은 점 집합을 겹치는 지역으로 분할</a:t>
            </a:r>
            <a:endParaRPr lang="en-US" altLang="ko-KR" dirty="0"/>
          </a:p>
          <a:p>
            <a:r>
              <a:rPr lang="en-US" altLang="ko-KR" dirty="0"/>
              <a:t>CNN</a:t>
            </a:r>
            <a:r>
              <a:rPr lang="ko-KR" altLang="en-US" dirty="0"/>
              <a:t>과 유사하게</a:t>
            </a:r>
            <a:r>
              <a:rPr lang="en-US" altLang="ko-KR" dirty="0"/>
              <a:t>, </a:t>
            </a:r>
            <a:r>
              <a:rPr lang="ko-KR" altLang="en-US" dirty="0"/>
              <a:t>작은 구역에서 미세한 기하학적 구조를 포착하는 지역적 특성을 추출</a:t>
            </a:r>
            <a:endParaRPr lang="en-US" altLang="ko-KR" dirty="0"/>
          </a:p>
          <a:p>
            <a:r>
              <a:rPr lang="ko-KR" altLang="en-US" dirty="0"/>
              <a:t>그러한 지역적 특성을 더 큰 단위로 분류되고 더 큰 특징을 생산하기 위해 사용</a:t>
            </a:r>
            <a:endParaRPr lang="en-US" altLang="ko-KR" dirty="0"/>
          </a:p>
          <a:p>
            <a:r>
              <a:rPr lang="ko-KR" altLang="en-US" dirty="0"/>
              <a:t>이 과정을 전체 특징을 얻을 때까지 반복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99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8A33F-166E-46F3-8AFC-1B56F28A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247"/>
          </a:xfrm>
        </p:spPr>
        <p:txBody>
          <a:bodyPr/>
          <a:lstStyle/>
          <a:p>
            <a:r>
              <a:rPr lang="en-US" altLang="ko-KR"/>
              <a:t>MeshCNN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8F1AE-1080-45A1-84D6-627B5EE6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649600"/>
            <a:ext cx="9628094" cy="4948424"/>
          </a:xfrm>
        </p:spPr>
        <p:txBody>
          <a:bodyPr>
            <a:normAutofit/>
          </a:bodyPr>
          <a:lstStyle/>
          <a:p>
            <a:r>
              <a:rPr lang="en-US" altLang="ko-KR" dirty="0"/>
              <a:t>Train Dataset</a:t>
            </a:r>
            <a:r>
              <a:rPr lang="ko-KR" altLang="en-US" dirty="0"/>
              <a:t>과 </a:t>
            </a:r>
            <a:r>
              <a:rPr lang="en-US" altLang="ko-KR" dirty="0" err="1"/>
              <a:t>Segment_classes</a:t>
            </a:r>
            <a:r>
              <a:rPr lang="en-US" altLang="ko-KR" dirty="0"/>
              <a:t> number</a:t>
            </a:r>
            <a:r>
              <a:rPr lang="ko-KR" altLang="en-US" dirty="0"/>
              <a:t>를 이용해서 </a:t>
            </a:r>
            <a:r>
              <a:rPr lang="en-US" altLang="ko-KR" dirty="0"/>
              <a:t>Train Data</a:t>
            </a:r>
            <a:r>
              <a:rPr lang="ko-KR" altLang="en-US" dirty="0"/>
              <a:t>를 </a:t>
            </a:r>
            <a:r>
              <a:rPr lang="en-US" altLang="ko-KR" dirty="0"/>
              <a:t>pooling </a:t>
            </a:r>
            <a:r>
              <a:rPr lang="ko-KR" altLang="en-US" dirty="0"/>
              <a:t>작업을 통해 원하는 </a:t>
            </a:r>
            <a:r>
              <a:rPr lang="en-US" altLang="ko-KR" dirty="0"/>
              <a:t>classes</a:t>
            </a:r>
            <a:r>
              <a:rPr lang="ko-KR" altLang="en-US" dirty="0"/>
              <a:t>의 </a:t>
            </a:r>
            <a:r>
              <a:rPr lang="en-US" altLang="ko-KR" dirty="0"/>
              <a:t>Mesh</a:t>
            </a:r>
            <a:r>
              <a:rPr lang="ko-KR" altLang="en-US" dirty="0"/>
              <a:t>를 단순화하여 </a:t>
            </a:r>
            <a:r>
              <a:rPr lang="en-US" altLang="ko-KR" dirty="0"/>
              <a:t>network</a:t>
            </a:r>
            <a:r>
              <a:rPr lang="ko-KR" altLang="en-US" dirty="0"/>
              <a:t>에 학습을 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이후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에 대해서 학습된 </a:t>
            </a:r>
            <a:r>
              <a:rPr lang="en-US" altLang="ko-KR" dirty="0"/>
              <a:t>network</a:t>
            </a:r>
            <a:r>
              <a:rPr lang="ko-KR" altLang="en-US" dirty="0"/>
              <a:t>를 통해 </a:t>
            </a:r>
            <a:r>
              <a:rPr lang="en-US" altLang="ko-KR" dirty="0"/>
              <a:t>Human Segmentation</a:t>
            </a:r>
            <a:r>
              <a:rPr lang="ko-KR" altLang="en-US" dirty="0"/>
              <a:t>를 시도하여 표출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Mesh Pooling</a:t>
            </a:r>
          </a:p>
          <a:p>
            <a:pPr lvl="1"/>
            <a:r>
              <a:rPr lang="ko-KR" altLang="en-US" dirty="0"/>
              <a:t>전통적 </a:t>
            </a:r>
            <a:r>
              <a:rPr lang="en-US" altLang="ko-KR" dirty="0"/>
              <a:t>Pooling</a:t>
            </a:r>
          </a:p>
          <a:p>
            <a:pPr lvl="2"/>
            <a:r>
              <a:rPr lang="ko-KR" altLang="en-US" dirty="0"/>
              <a:t>정보를 줄이더라도 형상 유지</a:t>
            </a:r>
            <a:endParaRPr lang="en-US" altLang="ko-KR" dirty="0"/>
          </a:p>
          <a:p>
            <a:pPr lvl="1"/>
            <a:r>
              <a:rPr lang="ko-KR" altLang="en-US" dirty="0"/>
              <a:t>제안한 </a:t>
            </a:r>
            <a:r>
              <a:rPr lang="en-US" altLang="ko-KR" dirty="0"/>
              <a:t>Pooling</a:t>
            </a:r>
          </a:p>
          <a:p>
            <a:pPr lvl="2"/>
            <a:r>
              <a:rPr lang="ko-KR" altLang="en-US" dirty="0"/>
              <a:t>유용하지 않은 특징에 관한 </a:t>
            </a:r>
            <a:r>
              <a:rPr lang="ko-KR" altLang="en-US" dirty="0" err="1"/>
              <a:t>엣지를</a:t>
            </a:r>
            <a:r>
              <a:rPr lang="ko-KR" altLang="en-US" dirty="0"/>
              <a:t> 삭제하는 네트워크 </a:t>
            </a:r>
            <a:r>
              <a:rPr lang="en-US" altLang="ko-KR" dirty="0"/>
              <a:t>Mesh Pooling</a:t>
            </a:r>
            <a:r>
              <a:rPr lang="ko-KR" altLang="en-US" dirty="0"/>
              <a:t>을 사용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Mesh</a:t>
            </a:r>
            <a:r>
              <a:rPr lang="ko-KR" altLang="en-US" dirty="0"/>
              <a:t> </a:t>
            </a:r>
            <a:r>
              <a:rPr lang="en-US" altLang="ko-KR" dirty="0" err="1"/>
              <a:t>Unpooling</a:t>
            </a:r>
            <a:endParaRPr lang="en-US" altLang="ko-KR" dirty="0"/>
          </a:p>
          <a:p>
            <a:pPr lvl="1"/>
            <a:r>
              <a:rPr lang="en-US" altLang="ko-KR" dirty="0"/>
              <a:t>Decode pooling layer</a:t>
            </a:r>
            <a:r>
              <a:rPr lang="ko-KR" altLang="en-US" dirty="0"/>
              <a:t>은 </a:t>
            </a:r>
            <a:r>
              <a:rPr lang="en-US" altLang="ko-KR" dirty="0"/>
              <a:t>Pooling </a:t>
            </a:r>
            <a:r>
              <a:rPr lang="ko-KR" altLang="en-US" dirty="0"/>
              <a:t>전 데이터와 </a:t>
            </a:r>
            <a:r>
              <a:rPr lang="en-US" altLang="ko-KR" dirty="0" err="1"/>
              <a:t>Unsampling</a:t>
            </a:r>
            <a:r>
              <a:rPr lang="ko-KR" altLang="en-US" dirty="0"/>
              <a:t>된 토폴로지를 이용해 다시 되돌린다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64CA6-3C62-4D1F-B590-E1FC9B414829}"/>
              </a:ext>
            </a:extLst>
          </p:cNvPr>
          <p:cNvSpPr txBox="1"/>
          <p:nvPr/>
        </p:nvSpPr>
        <p:spPr>
          <a:xfrm>
            <a:off x="10239935" y="177551"/>
            <a:ext cx="19520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segment_classes</a:t>
            </a:r>
            <a:endParaRPr lang="ko-KR" altLang="en-US" dirty="0"/>
          </a:p>
          <a:p>
            <a:r>
              <a:rPr lang="ko-KR" altLang="en-US" dirty="0"/>
              <a:t>1 : 머리</a:t>
            </a:r>
          </a:p>
          <a:p>
            <a:r>
              <a:rPr lang="ko-KR" altLang="en-US" dirty="0"/>
              <a:t>2 : 손</a:t>
            </a:r>
          </a:p>
          <a:p>
            <a:r>
              <a:rPr lang="ko-KR" altLang="en-US" dirty="0"/>
              <a:t>3 : 팔목</a:t>
            </a:r>
          </a:p>
          <a:p>
            <a:r>
              <a:rPr lang="ko-KR" altLang="en-US" dirty="0"/>
              <a:t>4 : 팔뚝</a:t>
            </a:r>
          </a:p>
          <a:p>
            <a:r>
              <a:rPr lang="ko-KR" altLang="en-US" dirty="0"/>
              <a:t>5 : 몸통</a:t>
            </a:r>
          </a:p>
          <a:p>
            <a:r>
              <a:rPr lang="ko-KR" altLang="en-US" dirty="0"/>
              <a:t>6 : 허벅지</a:t>
            </a:r>
          </a:p>
          <a:p>
            <a:r>
              <a:rPr lang="ko-KR" altLang="en-US" dirty="0"/>
              <a:t>7 : 종아리</a:t>
            </a:r>
          </a:p>
          <a:p>
            <a:r>
              <a:rPr lang="ko-KR" altLang="en-US" dirty="0"/>
              <a:t>8 : 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F873AE-3451-44CC-AFFD-A00406765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503" y="3429000"/>
            <a:ext cx="4349497" cy="19851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E99DCF-9EAD-4139-B600-ECAD045C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887" y="0"/>
            <a:ext cx="1768279" cy="169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4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A5CE4-DECE-456C-8F32-15E73610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898"/>
          </a:xfrm>
        </p:spPr>
        <p:txBody>
          <a:bodyPr/>
          <a:lstStyle/>
          <a:p>
            <a:r>
              <a:rPr lang="en-US" altLang="ko-KR" dirty="0"/>
              <a:t>Human Segmentation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F977EB-B6A5-4FBF-8324-F66E4209C2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35347" y="1680469"/>
            <a:ext cx="4844449" cy="34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8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285B9-BF4A-4F8F-9FDC-D78D1C35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altLang="ko-KR"/>
              <a:t>Generating 3D Mesh Models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DEC7B-9869-46C5-A8EE-EBEDA1B0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Pixel2Mesh  : </a:t>
            </a:r>
            <a:r>
              <a:rPr lang="ko-KR" altLang="en-US" dirty="0"/>
              <a:t>단일 뷰 기반 접근 방식</a:t>
            </a:r>
            <a:r>
              <a:rPr lang="en-US" altLang="ko-KR" dirty="0"/>
              <a:t>. </a:t>
            </a:r>
            <a:r>
              <a:rPr lang="ko-KR" altLang="en-US" dirty="0"/>
              <a:t>관점</a:t>
            </a:r>
            <a:r>
              <a:rPr lang="en-US" altLang="ko-KR" dirty="0"/>
              <a:t> (c)</a:t>
            </a:r>
            <a:r>
              <a:rPr lang="ko-KR" altLang="en-US" dirty="0"/>
              <a:t>에서는 보기 좋게 보이지만 다른 것에서는 나쁜 성능을 보임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MVP2Mesh : </a:t>
            </a:r>
            <a:r>
              <a:rPr lang="ko-KR" altLang="en-US" dirty="0"/>
              <a:t>멀티 뷰 포인트 회귀 네트워크를 이용</a:t>
            </a:r>
            <a:r>
              <a:rPr lang="en-US" altLang="ko-KR" dirty="0"/>
              <a:t>. Naïve </a:t>
            </a:r>
            <a:r>
              <a:rPr lang="ko-KR" altLang="en-US" dirty="0"/>
              <a:t>확장은 품질을 효과적으로 개선하지 못함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Pixel2Mesh++ : </a:t>
            </a:r>
            <a:r>
              <a:rPr lang="ko-KR" altLang="en-US" dirty="0"/>
              <a:t>크로스 뷰 정보를 활용하여 형상을 개선할 수 있는 능력을 심층 모델에 부여하는데 주력</a:t>
            </a:r>
            <a:r>
              <a:rPr lang="en-US" altLang="ko-KR" dirty="0"/>
              <a:t>. Pixel2Mesh</a:t>
            </a:r>
            <a:r>
              <a:rPr lang="ko-KR" altLang="en-US" dirty="0"/>
              <a:t>에서 제안한 </a:t>
            </a:r>
            <a:r>
              <a:rPr lang="en-US" altLang="ko-KR" dirty="0"/>
              <a:t>GCN </a:t>
            </a:r>
            <a:r>
              <a:rPr lang="ko-KR" altLang="en-US" dirty="0"/>
              <a:t>아키텍처와 함께 작동하는 </a:t>
            </a:r>
            <a:r>
              <a:rPr lang="en-US" altLang="ko-KR" dirty="0"/>
              <a:t>MDN</a:t>
            </a:r>
            <a:r>
              <a:rPr lang="ko-KR" altLang="en-US" dirty="0"/>
              <a:t>이라는 새로운 아키텍처 설계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 descr="화살이(가) 표시된 사진&#10;&#10;자동 생성된 설명">
            <a:extLst>
              <a:ext uri="{FF2B5EF4-FFF2-40B4-BE49-F238E27FC236}">
                <a16:creationId xmlns:a16="http://schemas.microsoft.com/office/drawing/2014/main" id="{A2329054-B6D5-47B8-BA5A-4929B807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898090"/>
            <a:ext cx="4862498" cy="48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4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90A5A48-A509-4472-8FB9-F0679452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/>
              <a:t>Pixel2Mesh++</a:t>
            </a:r>
          </a:p>
        </p:txBody>
      </p:sp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730CBDD3-B969-440F-B9DB-6646CCBE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7" y="1289716"/>
            <a:ext cx="9525895" cy="6525235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2A168BF-FED9-40B0-82A9-9D72F6D9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338" y="1081599"/>
            <a:ext cx="7020082" cy="31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25365-6D44-4E44-B7EB-71807FF5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Pixel2Mesh++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E58BA-87E6-4185-85F7-B676F8770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서로 다른 뷰에서 사물에 대한 몇 가지 관찰로부터 메쉬 표현으로 </a:t>
            </a:r>
            <a:r>
              <a:rPr lang="en-US" altLang="ko-KR"/>
              <a:t>3D </a:t>
            </a:r>
            <a:r>
              <a:rPr lang="ko-KR" altLang="en-US"/>
              <a:t>형상을 생성하는 </a:t>
            </a:r>
            <a:r>
              <a:rPr lang="en-US" altLang="ko-KR"/>
              <a:t>GCN </a:t>
            </a:r>
            <a:r>
              <a:rPr lang="ko-KR" altLang="en-US"/>
              <a:t>프레임워크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장점</a:t>
            </a:r>
            <a:endParaRPr lang="en-US" altLang="ko-KR"/>
          </a:p>
          <a:p>
            <a:pPr lvl="1"/>
            <a:r>
              <a:rPr lang="ko-KR" altLang="en-US"/>
              <a:t>교차 의미 범주</a:t>
            </a:r>
            <a:r>
              <a:rPr lang="en-US" altLang="ko-KR"/>
              <a:t>, </a:t>
            </a:r>
            <a:r>
              <a:rPr lang="ko-KR" altLang="en-US"/>
              <a:t>입력 뷰 수 및 메시 초기화와 같은 다양한 측면에서 잘 일반화됨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End-to-end </a:t>
            </a:r>
            <a:r>
              <a:rPr lang="ko-KR" altLang="en-US"/>
              <a:t>훈련이 가능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단일 </a:t>
            </a:r>
            <a:r>
              <a:rPr lang="en-US" altLang="ko-KR"/>
              <a:t>forward pass</a:t>
            </a:r>
            <a:r>
              <a:rPr lang="ko-KR" altLang="en-US"/>
              <a:t>에서 다양한 수의 </a:t>
            </a:r>
            <a:r>
              <a:rPr lang="en-US" altLang="ko-KR"/>
              <a:t>input views</a:t>
            </a:r>
            <a:r>
              <a:rPr lang="ko-KR" altLang="en-US"/>
              <a:t>에서 작동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‘</a:t>
            </a:r>
            <a:r>
              <a:rPr lang="ko-KR" altLang="en-US"/>
              <a:t>변형을 통한 생성</a:t>
            </a:r>
            <a:r>
              <a:rPr lang="en-US" altLang="ko-KR"/>
              <a:t>’</a:t>
            </a:r>
            <a:r>
              <a:rPr lang="ko-KR" altLang="en-US"/>
              <a:t>의 특성으로 인해 반복적인 개선이 가능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63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00EAC-045A-4813-BFBE-FE62EA92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Tagging my own 3D Data for Segmentation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CECE6-0B28-445B-9611-38189C13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200" dirty="0"/>
              <a:t>Blender 2.82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eseg</a:t>
            </a:r>
            <a:r>
              <a:rPr lang="en-US" altLang="ko-KR" dirty="0"/>
              <a:t> file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정렬된 </a:t>
            </a:r>
            <a:r>
              <a:rPr lang="en-US" altLang="ko-KR" dirty="0"/>
              <a:t>edge </a:t>
            </a:r>
            <a:r>
              <a:rPr lang="ko-KR" altLang="en-US" dirty="0"/>
              <a:t>당 클래스 레이블을 수집</a:t>
            </a:r>
            <a:r>
              <a:rPr lang="en-US" altLang="ko-KR" dirty="0"/>
              <a:t>. </a:t>
            </a:r>
            <a:r>
              <a:rPr lang="ko-KR" altLang="en-US" dirty="0"/>
              <a:t>각 행은 행 번호와 동일한 </a:t>
            </a:r>
            <a:r>
              <a:rPr lang="en-US" altLang="ko-KR" dirty="0"/>
              <a:t>edge id</a:t>
            </a:r>
            <a:r>
              <a:rPr lang="ko-KR" altLang="en-US" dirty="0"/>
              <a:t>를 가진 에지 클래스르 제공함</a:t>
            </a:r>
            <a:r>
              <a:rPr lang="en-US" altLang="ko-KR" dirty="0"/>
              <a:t>. </a:t>
            </a:r>
            <a:r>
              <a:rPr lang="ko-KR" altLang="en-US" dirty="0"/>
              <a:t>네트워크를 훈련시키는데 사용되며 부품 분할을 수행한 후 </a:t>
            </a:r>
            <a:r>
              <a:rPr lang="en-US" altLang="ko-KR" dirty="0"/>
              <a:t>Blender</a:t>
            </a:r>
            <a:r>
              <a:rPr lang="ko-KR" altLang="en-US" dirty="0"/>
              <a:t>에서 추출됨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seseg</a:t>
            </a:r>
            <a:r>
              <a:rPr lang="en-US" altLang="ko-KR" dirty="0"/>
              <a:t> file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각</a:t>
            </a:r>
            <a:r>
              <a:rPr lang="en-US" altLang="ko-KR" dirty="0"/>
              <a:t> edge</a:t>
            </a:r>
            <a:r>
              <a:rPr lang="ko-KR" altLang="en-US" dirty="0"/>
              <a:t>에 대한 모든 세그먼트화 클래스에 대한 값을 제공함</a:t>
            </a:r>
            <a:r>
              <a:rPr lang="en-US" altLang="ko-KR" dirty="0"/>
              <a:t>. </a:t>
            </a:r>
            <a:r>
              <a:rPr lang="ko-KR" altLang="en-US" dirty="0"/>
              <a:t>이를 통해 각 </a:t>
            </a:r>
            <a:r>
              <a:rPr lang="en-US" altLang="ko-KR" dirty="0"/>
              <a:t>edge</a:t>
            </a:r>
            <a:r>
              <a:rPr lang="ko-KR" altLang="en-US" dirty="0"/>
              <a:t>는 둘 이상의 올바른 분할 클래스를 가질 수 있고 세분화 클래스 간의 원활한 전환이 가능하게 됨</a:t>
            </a:r>
            <a:r>
              <a:rPr lang="en-US" altLang="ko-KR" dirty="0"/>
              <a:t>.</a:t>
            </a:r>
            <a:r>
              <a:rPr lang="ko-KR" altLang="en-US" dirty="0"/>
              <a:t> 테스트 정확도를 계산하기 위해 객체 당 하나의 </a:t>
            </a:r>
            <a:r>
              <a:rPr lang="en-US" altLang="ko-KR" dirty="0"/>
              <a:t>.</a:t>
            </a:r>
            <a:r>
              <a:rPr lang="en-US" altLang="ko-KR" dirty="0" err="1"/>
              <a:t>seseg</a:t>
            </a:r>
            <a:r>
              <a:rPr lang="en-US" altLang="ko-KR" dirty="0"/>
              <a:t> </a:t>
            </a:r>
            <a:r>
              <a:rPr lang="ko-KR" altLang="en-US" dirty="0"/>
              <a:t>파일이 필요함</a:t>
            </a:r>
            <a:r>
              <a:rPr lang="en-US" altLang="ko-KR" dirty="0"/>
              <a:t>. Blender </a:t>
            </a:r>
            <a:r>
              <a:rPr lang="ko-KR" altLang="en-US" dirty="0"/>
              <a:t>내에서 수동 부품 분할 후 생성됨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50520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509</Words>
  <Application>Microsoft Office PowerPoint</Application>
  <PresentationFormat>와이드스크린</PresentationFormat>
  <Paragraphs>66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Trebuchet MS</vt:lpstr>
      <vt:lpstr>Wingdings 3</vt:lpstr>
      <vt:lpstr>패싯</vt:lpstr>
      <vt:lpstr>3D Segmentation</vt:lpstr>
      <vt:lpstr>PointNet++</vt:lpstr>
      <vt:lpstr>PointNet++</vt:lpstr>
      <vt:lpstr>MeshCNN</vt:lpstr>
      <vt:lpstr>Human Segmentation</vt:lpstr>
      <vt:lpstr>Generating 3D Mesh Models</vt:lpstr>
      <vt:lpstr>Pixel2Mesh++</vt:lpstr>
      <vt:lpstr>Pixel2Mesh++</vt:lpstr>
      <vt:lpstr>Tagging my own 3D Data for Segmentation</vt:lpstr>
      <vt:lpstr>아이디어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Segmentation</dc:title>
  <dc:creator>Sim youngmin</dc:creator>
  <cp:lastModifiedBy>Sim youngmin</cp:lastModifiedBy>
  <cp:revision>7</cp:revision>
  <dcterms:created xsi:type="dcterms:W3CDTF">2020-10-29T03:42:23Z</dcterms:created>
  <dcterms:modified xsi:type="dcterms:W3CDTF">2020-10-29T05:52:14Z</dcterms:modified>
</cp:coreProperties>
</file>