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Open Sauce" charset="1" panose="00000500000000000000"/>
      <p:regular r:id="rId28"/>
    </p:embeddedFont>
    <p:embeddedFont>
      <p:font typeface="Open Sauce Bold" charset="1" panose="00000800000000000000"/>
      <p:regular r:id="rId29"/>
    </p:embeddedFont>
    <p:embeddedFont>
      <p:font typeface="Open Sauce Italics" charset="1" panose="00000500000000000000"/>
      <p:regular r:id="rId30"/>
    </p:embeddedFont>
    <p:embeddedFont>
      <p:font typeface="Open Sauce Bold Italics" charset="1" panose="00000800000000000000"/>
      <p:regular r:id="rId31"/>
    </p:embeddedFont>
    <p:embeddedFont>
      <p:font typeface="Open Sauce Light" charset="1" panose="00000400000000000000"/>
      <p:regular r:id="rId32"/>
    </p:embeddedFont>
    <p:embeddedFont>
      <p:font typeface="Open Sauce Light Italics" charset="1" panose="00000400000000000000"/>
      <p:regular r:id="rId33"/>
    </p:embeddedFont>
    <p:embeddedFont>
      <p:font typeface="Open Sauce Medium" charset="1" panose="00000600000000000000"/>
      <p:regular r:id="rId34"/>
    </p:embeddedFont>
    <p:embeddedFont>
      <p:font typeface="Open Sauce Medium Italics" charset="1" panose="00000600000000000000"/>
      <p:regular r:id="rId35"/>
    </p:embeddedFont>
    <p:embeddedFont>
      <p:font typeface="Open Sauce Semi-Bold" charset="1" panose="00000700000000000000"/>
      <p:regular r:id="rId36"/>
    </p:embeddedFont>
    <p:embeddedFont>
      <p:font typeface="Open Sauce Semi-Bold Italics" charset="1" panose="00000700000000000000"/>
      <p:regular r:id="rId37"/>
    </p:embeddedFont>
    <p:embeddedFont>
      <p:font typeface="Open Sauce Heavy" charset="1" panose="00000A00000000000000"/>
      <p:regular r:id="rId38"/>
    </p:embeddedFont>
    <p:embeddedFont>
      <p:font typeface="Open Sauce Heavy Italics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hackfest.dev/register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7998" cy="10287000"/>
          </a:xfrm>
          <a:custGeom>
            <a:avLst/>
            <a:gdLst/>
            <a:ahLst/>
            <a:cxnLst/>
            <a:rect r="r" b="b" t="t" l="l"/>
            <a:pathLst>
              <a:path h="10287000" w="18287998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" t="0" r="-1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366" y="511050"/>
            <a:ext cx="17117411" cy="9264852"/>
            <a:chOff x="0" y="0"/>
            <a:chExt cx="22823215" cy="12353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23297" cy="12353163"/>
            </a:xfrm>
            <a:custGeom>
              <a:avLst/>
              <a:gdLst/>
              <a:ahLst/>
              <a:cxnLst/>
              <a:rect r="r" b="b" t="t" l="l"/>
              <a:pathLst>
                <a:path h="12353163" w="22823297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76954" y="1004125"/>
            <a:ext cx="3406480" cy="1261190"/>
          </a:xfrm>
          <a:custGeom>
            <a:avLst/>
            <a:gdLst/>
            <a:ahLst/>
            <a:cxnLst/>
            <a:rect r="r" b="b" t="t" l="l"/>
            <a:pathLst>
              <a:path h="1261190" w="3406480">
                <a:moveTo>
                  <a:pt x="0" y="0"/>
                </a:moveTo>
                <a:lnTo>
                  <a:pt x="3406480" y="0"/>
                </a:lnTo>
                <a:lnTo>
                  <a:pt x="3406480" y="1261190"/>
                </a:lnTo>
                <a:lnTo>
                  <a:pt x="0" y="1261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71294" y="1250655"/>
            <a:ext cx="5541499" cy="768129"/>
          </a:xfrm>
          <a:custGeom>
            <a:avLst/>
            <a:gdLst/>
            <a:ahLst/>
            <a:cxnLst/>
            <a:rect r="r" b="b" t="t" l="l"/>
            <a:pathLst>
              <a:path h="768129" w="5541499">
                <a:moveTo>
                  <a:pt x="0" y="0"/>
                </a:moveTo>
                <a:lnTo>
                  <a:pt x="5541499" y="0"/>
                </a:lnTo>
                <a:lnTo>
                  <a:pt x="5541499" y="768129"/>
                </a:lnTo>
                <a:lnTo>
                  <a:pt x="0" y="768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21520" y="4574012"/>
            <a:ext cx="13444961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Team Name:    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[Your Team Name]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College Name: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 You College Name], [State]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Track:                    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[Your Hackathon Track]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Problem Statement: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 Brief Description]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6688" y="2572877"/>
            <a:ext cx="10654623" cy="146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 spc="43">
                <a:solidFill>
                  <a:srgbClr val="000000"/>
                </a:solidFill>
                <a:latin typeface="Poppins Bold"/>
              </a:rPr>
              <a:t>HACKFEST - 2024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7998" cy="10287000"/>
          </a:xfrm>
          <a:custGeom>
            <a:avLst/>
            <a:gdLst/>
            <a:ahLst/>
            <a:cxnLst/>
            <a:rect r="r" b="b" t="t" l="l"/>
            <a:pathLst>
              <a:path h="10287000" w="18287998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" t="0" r="-1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366" y="511050"/>
            <a:ext cx="17117411" cy="9264852"/>
            <a:chOff x="0" y="0"/>
            <a:chExt cx="22823215" cy="12353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23297" cy="12353163"/>
            </a:xfrm>
            <a:custGeom>
              <a:avLst/>
              <a:gdLst/>
              <a:ahLst/>
              <a:cxnLst/>
              <a:rect r="r" b="b" t="t" l="l"/>
              <a:pathLst>
                <a:path h="12353163" w="22823297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221310"/>
            <a:ext cx="7777500" cy="5891626"/>
            <a:chOff x="0" y="0"/>
            <a:chExt cx="2048395" cy="15517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8395" cy="1551704"/>
            </a:xfrm>
            <a:custGeom>
              <a:avLst/>
              <a:gdLst/>
              <a:ahLst/>
              <a:cxnLst/>
              <a:rect r="r" b="b" t="t" l="l"/>
              <a:pathLst>
                <a:path h="1551704" w="2048395">
                  <a:moveTo>
                    <a:pt x="19909" y="0"/>
                  </a:moveTo>
                  <a:lnTo>
                    <a:pt x="2028486" y="0"/>
                  </a:lnTo>
                  <a:cubicBezTo>
                    <a:pt x="2033767" y="0"/>
                    <a:pt x="2038830" y="2097"/>
                    <a:pt x="2042564" y="5831"/>
                  </a:cubicBezTo>
                  <a:cubicBezTo>
                    <a:pt x="2046297" y="9565"/>
                    <a:pt x="2048395" y="14628"/>
                    <a:pt x="2048395" y="19909"/>
                  </a:cubicBezTo>
                  <a:lnTo>
                    <a:pt x="2048395" y="1531796"/>
                  </a:lnTo>
                  <a:cubicBezTo>
                    <a:pt x="2048395" y="1537076"/>
                    <a:pt x="2046297" y="1542139"/>
                    <a:pt x="2042564" y="1545873"/>
                  </a:cubicBezTo>
                  <a:cubicBezTo>
                    <a:pt x="2038830" y="1549607"/>
                    <a:pt x="2033767" y="1551704"/>
                    <a:pt x="2028486" y="1551704"/>
                  </a:cubicBezTo>
                  <a:lnTo>
                    <a:pt x="19909" y="1551704"/>
                  </a:lnTo>
                  <a:cubicBezTo>
                    <a:pt x="14628" y="1551704"/>
                    <a:pt x="9565" y="1549607"/>
                    <a:pt x="5831" y="1545873"/>
                  </a:cubicBezTo>
                  <a:cubicBezTo>
                    <a:pt x="2097" y="1542139"/>
                    <a:pt x="0" y="1537076"/>
                    <a:pt x="0" y="1531796"/>
                  </a:cubicBezTo>
                  <a:lnTo>
                    <a:pt x="0" y="19909"/>
                  </a:lnTo>
                  <a:cubicBezTo>
                    <a:pt x="0" y="14628"/>
                    <a:pt x="2097" y="9565"/>
                    <a:pt x="5831" y="5831"/>
                  </a:cubicBezTo>
                  <a:cubicBezTo>
                    <a:pt x="9565" y="2097"/>
                    <a:pt x="14628" y="0"/>
                    <a:pt x="199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48395" cy="1570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79252" y="1401097"/>
            <a:ext cx="725769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25" u="sng">
                <a:solidFill>
                  <a:srgbClr val="000000"/>
                </a:solidFill>
                <a:latin typeface="Poppins Bold"/>
              </a:rPr>
              <a:t>Approach:</a:t>
            </a:r>
            <a:r>
              <a:rPr lang="en-US" sz="5250" spc="25">
                <a:solidFill>
                  <a:srgbClr val="000000"/>
                </a:solidFill>
                <a:latin typeface="Poppi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252" y="2559129"/>
            <a:ext cx="725769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Briefly</a:t>
            </a:r>
            <a:r>
              <a:rPr lang="en-US" sz="2499" spc="23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2499" spc="23">
                <a:solidFill>
                  <a:srgbClr val="000000"/>
                </a:solidFill>
                <a:latin typeface="Poppins"/>
              </a:rPr>
              <a:t>Describe your solution approach here 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143999" y="1221310"/>
            <a:ext cx="7777500" cy="5891626"/>
            <a:chOff x="0" y="0"/>
            <a:chExt cx="2048395" cy="15517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8395" cy="1551704"/>
            </a:xfrm>
            <a:custGeom>
              <a:avLst/>
              <a:gdLst/>
              <a:ahLst/>
              <a:cxnLst/>
              <a:rect r="r" b="b" t="t" l="l"/>
              <a:pathLst>
                <a:path h="1551704" w="2048395">
                  <a:moveTo>
                    <a:pt x="19909" y="0"/>
                  </a:moveTo>
                  <a:lnTo>
                    <a:pt x="2028486" y="0"/>
                  </a:lnTo>
                  <a:cubicBezTo>
                    <a:pt x="2033767" y="0"/>
                    <a:pt x="2038830" y="2097"/>
                    <a:pt x="2042564" y="5831"/>
                  </a:cubicBezTo>
                  <a:cubicBezTo>
                    <a:pt x="2046297" y="9565"/>
                    <a:pt x="2048395" y="14628"/>
                    <a:pt x="2048395" y="19909"/>
                  </a:cubicBezTo>
                  <a:lnTo>
                    <a:pt x="2048395" y="1531796"/>
                  </a:lnTo>
                  <a:cubicBezTo>
                    <a:pt x="2048395" y="1537076"/>
                    <a:pt x="2046297" y="1542139"/>
                    <a:pt x="2042564" y="1545873"/>
                  </a:cubicBezTo>
                  <a:cubicBezTo>
                    <a:pt x="2038830" y="1549607"/>
                    <a:pt x="2033767" y="1551704"/>
                    <a:pt x="2028486" y="1551704"/>
                  </a:cubicBezTo>
                  <a:lnTo>
                    <a:pt x="19909" y="1551704"/>
                  </a:lnTo>
                  <a:cubicBezTo>
                    <a:pt x="14628" y="1551704"/>
                    <a:pt x="9565" y="1549607"/>
                    <a:pt x="5831" y="1545873"/>
                  </a:cubicBezTo>
                  <a:cubicBezTo>
                    <a:pt x="2097" y="1542139"/>
                    <a:pt x="0" y="1537076"/>
                    <a:pt x="0" y="1531796"/>
                  </a:cubicBezTo>
                  <a:lnTo>
                    <a:pt x="0" y="19909"/>
                  </a:lnTo>
                  <a:cubicBezTo>
                    <a:pt x="0" y="14628"/>
                    <a:pt x="2097" y="9565"/>
                    <a:pt x="5831" y="5831"/>
                  </a:cubicBezTo>
                  <a:cubicBezTo>
                    <a:pt x="9565" y="2097"/>
                    <a:pt x="14628" y="0"/>
                    <a:pt x="199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048395" cy="1570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586907" y="1401097"/>
            <a:ext cx="692318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25" u="sng">
                <a:solidFill>
                  <a:srgbClr val="000000"/>
                </a:solidFill>
                <a:latin typeface="Poppins Bold"/>
              </a:rPr>
              <a:t>Technology Stack: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86907" y="2559129"/>
            <a:ext cx="6697131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List the technology stack you’ll be using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16377" y="7707673"/>
            <a:ext cx="883539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25" u="sng">
                <a:solidFill>
                  <a:srgbClr val="000000"/>
                </a:solidFill>
                <a:latin typeface="Poppins Bold"/>
              </a:rPr>
              <a:t>Use Cases: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90547" y="8772525"/>
            <a:ext cx="106870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Poppins"/>
              </a:rPr>
              <a:t> List and briefly explain the use cases here 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7998" cy="10287000"/>
          </a:xfrm>
          <a:custGeom>
            <a:avLst/>
            <a:gdLst/>
            <a:ahLst/>
            <a:cxnLst/>
            <a:rect r="r" b="b" t="t" l="l"/>
            <a:pathLst>
              <a:path h="10287000" w="18287998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" t="0" r="-1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366" y="511050"/>
            <a:ext cx="17117411" cy="9264852"/>
            <a:chOff x="0" y="0"/>
            <a:chExt cx="22823215" cy="12353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23297" cy="12353163"/>
            </a:xfrm>
            <a:custGeom>
              <a:avLst/>
              <a:gdLst/>
              <a:ahLst/>
              <a:cxnLst/>
              <a:rect r="r" b="b" t="t" l="l"/>
              <a:pathLst>
                <a:path h="12353163" w="22823297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80260" y="1223516"/>
            <a:ext cx="694944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spc="25" u="sng">
                <a:solidFill>
                  <a:srgbClr val="000000"/>
                </a:solidFill>
                <a:latin typeface="Poppins Bold"/>
              </a:rPr>
              <a:t>Architecture: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80260" y="2461615"/>
            <a:ext cx="137274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"/>
              </a:rPr>
              <a:t>Describe the Architecture with different components of the proposed solution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7998" cy="10287000"/>
          </a:xfrm>
          <a:custGeom>
            <a:avLst/>
            <a:gdLst/>
            <a:ahLst/>
            <a:cxnLst/>
            <a:rect r="r" b="b" t="t" l="l"/>
            <a:pathLst>
              <a:path h="10287000" w="18287998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" t="0" r="-1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366" y="511050"/>
            <a:ext cx="17117411" cy="9264852"/>
            <a:chOff x="0" y="0"/>
            <a:chExt cx="22823215" cy="12353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23297" cy="12353163"/>
            </a:xfrm>
            <a:custGeom>
              <a:avLst/>
              <a:gdLst/>
              <a:ahLst/>
              <a:cxnLst/>
              <a:rect r="r" b="b" t="t" l="l"/>
              <a:pathLst>
                <a:path h="12353163" w="22823297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69231" y="1551106"/>
            <a:ext cx="1037844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spc="25" u="sng">
                <a:solidFill>
                  <a:srgbClr val="000000"/>
                </a:solidFill>
                <a:latin typeface="Poppins Bold"/>
              </a:rPr>
              <a:t>General Instructions: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231" y="2550994"/>
            <a:ext cx="14929681" cy="613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Limit the number of slides to 3 (including Team information page)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All the 4 compulsory sections need to be utilized and included.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No limit on the length of each section; it can span less or more than one page, but overall the ppt must be 3 pages long 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Maintain the same order of the sections.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Images can be included if necessary for better understanding but not mandatory.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Avoid paragraphs; Keep the pointers precise.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Use the same font style(Poppins) and size for the placeholders in the PPT template.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Do not forget to fill in your details on First page.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Include the state along with your college name.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Delete this slide once the final PPT is ready which abides by these instructions. 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2">
                <a:solidFill>
                  <a:srgbClr val="000000"/>
                </a:solidFill>
                <a:latin typeface="Poppins"/>
              </a:rPr>
              <a:t>The final PPT must be submitted on our website </a:t>
            </a:r>
            <a:r>
              <a:rPr lang="en-US" sz="2499" spc="22" u="sng">
                <a:solidFill>
                  <a:srgbClr val="000000"/>
                </a:solidFill>
                <a:latin typeface="Poppins"/>
                <a:hlinkClick r:id="rId3" tooltip="https://hackfest.dev/register"/>
              </a:rPr>
              <a:t>https://hackfest.dev/register 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Confirm the file size does not exceed 5MB.</a:t>
            </a:r>
          </a:p>
          <a:p>
            <a:pPr algn="just" marL="452437" indent="-226219" lvl="1">
              <a:lnSpc>
                <a:spcPts val="3499"/>
              </a:lnSpc>
              <a:buFont typeface="Arial"/>
              <a:buChar char="•"/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Before submitting, rename the file Team_Name.pdf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DAF8NBp6R1s</dc:identifier>
  <dcterms:modified xsi:type="dcterms:W3CDTF">2011-08-01T06:04:30Z</dcterms:modified>
  <cp:revision>1</cp:revision>
  <dc:title>Hackfest 2024 - Idea Submission Template</dc:title>
</cp:coreProperties>
</file>