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401800" cy="14401800"/>
  <p:notesSz cx="6858000" cy="9144000"/>
  <p:defaultTextStyle>
    <a:defPPr>
      <a:defRPr lang="en-US"/>
    </a:defPPr>
    <a:lvl1pPr marL="0" algn="l" defTabSz="82294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22942" algn="l" defTabSz="82294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45882" algn="l" defTabSz="82294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68823" algn="l" defTabSz="82294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91763" algn="l" defTabSz="82294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114705" algn="l" defTabSz="82294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937645" algn="l" defTabSz="82294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60587" algn="l" defTabSz="82294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83527" algn="l" defTabSz="82294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35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2104" y="-104"/>
      </p:cViewPr>
      <p:guideLst>
        <p:guide orient="horz" pos="4537"/>
        <p:guide pos="4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4473894"/>
            <a:ext cx="12241531" cy="3087052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1" y="8161021"/>
            <a:ext cx="10081260" cy="36804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2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4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6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91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14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37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60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83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557-2CC9-F546-9055-453527D2C5F1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E19-50E0-4844-9BF7-3BA970956A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43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557-2CC9-F546-9055-453527D2C5F1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E19-50E0-4844-9BF7-3BA970956A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02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34044" y="906780"/>
            <a:ext cx="3825478" cy="19352419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0107" y="906780"/>
            <a:ext cx="11243907" cy="19352419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557-2CC9-F546-9055-453527D2C5F1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E19-50E0-4844-9BF7-3BA970956A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33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557-2CC9-F546-9055-453527D2C5F1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E19-50E0-4844-9BF7-3BA970956A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69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4" y="9254491"/>
            <a:ext cx="12241531" cy="2860358"/>
          </a:xfrm>
        </p:spPr>
        <p:txBody>
          <a:bodyPr anchor="t"/>
          <a:lstStyle>
            <a:lvl1pPr algn="l">
              <a:defRPr sz="7200" b="1" cap="all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4" y="6104099"/>
            <a:ext cx="12241531" cy="3150392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2294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4588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6882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9176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11470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93764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60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8352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557-2CC9-F546-9055-453527D2C5F1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E19-50E0-4844-9BF7-3BA970956A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6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106" y="5290663"/>
            <a:ext cx="7533443" cy="14968538"/>
          </a:xfrm>
        </p:spPr>
        <p:txBody>
          <a:bodyPr/>
          <a:lstStyle>
            <a:lvl1pPr>
              <a:defRPr sz="51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3579" y="5290663"/>
            <a:ext cx="7535942" cy="14968538"/>
          </a:xfrm>
        </p:spPr>
        <p:txBody>
          <a:bodyPr/>
          <a:lstStyle>
            <a:lvl1pPr>
              <a:defRPr sz="51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557-2CC9-F546-9055-453527D2C5F1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E19-50E0-4844-9BF7-3BA970956A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91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576740"/>
            <a:ext cx="12961620" cy="2400301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1" y="3223738"/>
            <a:ext cx="6363296" cy="1343500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42" indent="0">
              <a:buNone/>
              <a:defRPr sz="3600" b="1"/>
            </a:lvl2pPr>
            <a:lvl3pPr marL="1645882" indent="0">
              <a:buNone/>
              <a:defRPr sz="3200" b="1"/>
            </a:lvl3pPr>
            <a:lvl4pPr marL="2468823" indent="0">
              <a:buNone/>
              <a:defRPr sz="2900" b="1"/>
            </a:lvl4pPr>
            <a:lvl5pPr marL="3291763" indent="0">
              <a:buNone/>
              <a:defRPr sz="2900" b="1"/>
            </a:lvl5pPr>
            <a:lvl6pPr marL="4114705" indent="0">
              <a:buNone/>
              <a:defRPr sz="2900" b="1"/>
            </a:lvl6pPr>
            <a:lvl7pPr marL="4937645" indent="0">
              <a:buNone/>
              <a:defRPr sz="2900" b="1"/>
            </a:lvl7pPr>
            <a:lvl8pPr marL="5760587" indent="0">
              <a:buNone/>
              <a:defRPr sz="2900" b="1"/>
            </a:lvl8pPr>
            <a:lvl9pPr marL="6583527" indent="0">
              <a:buNone/>
              <a:defRPr sz="29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1" y="4567238"/>
            <a:ext cx="6363296" cy="8297704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6" y="3223738"/>
            <a:ext cx="6365795" cy="1343500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42" indent="0">
              <a:buNone/>
              <a:defRPr sz="3600" b="1"/>
            </a:lvl2pPr>
            <a:lvl3pPr marL="1645882" indent="0">
              <a:buNone/>
              <a:defRPr sz="3200" b="1"/>
            </a:lvl3pPr>
            <a:lvl4pPr marL="2468823" indent="0">
              <a:buNone/>
              <a:defRPr sz="2900" b="1"/>
            </a:lvl4pPr>
            <a:lvl5pPr marL="3291763" indent="0">
              <a:buNone/>
              <a:defRPr sz="2900" b="1"/>
            </a:lvl5pPr>
            <a:lvl6pPr marL="4114705" indent="0">
              <a:buNone/>
              <a:defRPr sz="2900" b="1"/>
            </a:lvl6pPr>
            <a:lvl7pPr marL="4937645" indent="0">
              <a:buNone/>
              <a:defRPr sz="2900" b="1"/>
            </a:lvl7pPr>
            <a:lvl8pPr marL="5760587" indent="0">
              <a:buNone/>
              <a:defRPr sz="2900" b="1"/>
            </a:lvl8pPr>
            <a:lvl9pPr marL="6583527" indent="0">
              <a:buNone/>
              <a:defRPr sz="29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6" y="4567238"/>
            <a:ext cx="6365795" cy="8297704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557-2CC9-F546-9055-453527D2C5F1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E19-50E0-4844-9BF7-3BA970956A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05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557-2CC9-F546-9055-453527D2C5F1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E19-50E0-4844-9BF7-3BA970956A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0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557-2CC9-F546-9055-453527D2C5F1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E19-50E0-4844-9BF7-3BA970956A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6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573404"/>
            <a:ext cx="4738093" cy="2440305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3" y="573406"/>
            <a:ext cx="8051007" cy="12291538"/>
          </a:xfrm>
        </p:spPr>
        <p:txBody>
          <a:bodyPr/>
          <a:lstStyle>
            <a:lvl1pPr>
              <a:defRPr sz="5700"/>
            </a:lvl1pPr>
            <a:lvl2pPr>
              <a:defRPr sz="51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3013711"/>
            <a:ext cx="4738093" cy="9851233"/>
          </a:xfrm>
        </p:spPr>
        <p:txBody>
          <a:bodyPr/>
          <a:lstStyle>
            <a:lvl1pPr marL="0" indent="0">
              <a:buNone/>
              <a:defRPr sz="2500"/>
            </a:lvl1pPr>
            <a:lvl2pPr marL="822942" indent="0">
              <a:buNone/>
              <a:defRPr sz="2100"/>
            </a:lvl2pPr>
            <a:lvl3pPr marL="1645882" indent="0">
              <a:buNone/>
              <a:defRPr sz="1700"/>
            </a:lvl3pPr>
            <a:lvl4pPr marL="2468823" indent="0">
              <a:buNone/>
              <a:defRPr sz="1600"/>
            </a:lvl4pPr>
            <a:lvl5pPr marL="3291763" indent="0">
              <a:buNone/>
              <a:defRPr sz="1600"/>
            </a:lvl5pPr>
            <a:lvl6pPr marL="4114705" indent="0">
              <a:buNone/>
              <a:defRPr sz="1600"/>
            </a:lvl6pPr>
            <a:lvl7pPr marL="4937645" indent="0">
              <a:buNone/>
              <a:defRPr sz="1600"/>
            </a:lvl7pPr>
            <a:lvl8pPr marL="5760587" indent="0">
              <a:buNone/>
              <a:defRPr sz="1600"/>
            </a:lvl8pPr>
            <a:lvl9pPr marL="6583527" indent="0">
              <a:buNone/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557-2CC9-F546-9055-453527D2C5F1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E19-50E0-4844-9BF7-3BA970956A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32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10081260"/>
            <a:ext cx="8641080" cy="1190150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1286828"/>
            <a:ext cx="8641080" cy="8641080"/>
          </a:xfrm>
        </p:spPr>
        <p:txBody>
          <a:bodyPr/>
          <a:lstStyle>
            <a:lvl1pPr marL="0" indent="0">
              <a:buNone/>
              <a:defRPr sz="5700"/>
            </a:lvl1pPr>
            <a:lvl2pPr marL="822942" indent="0">
              <a:buNone/>
              <a:defRPr sz="5100"/>
            </a:lvl2pPr>
            <a:lvl3pPr marL="1645882" indent="0">
              <a:buNone/>
              <a:defRPr sz="4300"/>
            </a:lvl3pPr>
            <a:lvl4pPr marL="2468823" indent="0">
              <a:buNone/>
              <a:defRPr sz="3600"/>
            </a:lvl4pPr>
            <a:lvl5pPr marL="3291763" indent="0">
              <a:buNone/>
              <a:defRPr sz="3600"/>
            </a:lvl5pPr>
            <a:lvl6pPr marL="4114705" indent="0">
              <a:buNone/>
              <a:defRPr sz="3600"/>
            </a:lvl6pPr>
            <a:lvl7pPr marL="4937645" indent="0">
              <a:buNone/>
              <a:defRPr sz="3600"/>
            </a:lvl7pPr>
            <a:lvl8pPr marL="5760587" indent="0">
              <a:buNone/>
              <a:defRPr sz="3600"/>
            </a:lvl8pPr>
            <a:lvl9pPr marL="6583527" indent="0">
              <a:buNone/>
              <a:defRPr sz="36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11271411"/>
            <a:ext cx="8641080" cy="1690210"/>
          </a:xfrm>
        </p:spPr>
        <p:txBody>
          <a:bodyPr/>
          <a:lstStyle>
            <a:lvl1pPr marL="0" indent="0">
              <a:buNone/>
              <a:defRPr sz="2500"/>
            </a:lvl1pPr>
            <a:lvl2pPr marL="822942" indent="0">
              <a:buNone/>
              <a:defRPr sz="2100"/>
            </a:lvl2pPr>
            <a:lvl3pPr marL="1645882" indent="0">
              <a:buNone/>
              <a:defRPr sz="1700"/>
            </a:lvl3pPr>
            <a:lvl4pPr marL="2468823" indent="0">
              <a:buNone/>
              <a:defRPr sz="1600"/>
            </a:lvl4pPr>
            <a:lvl5pPr marL="3291763" indent="0">
              <a:buNone/>
              <a:defRPr sz="1600"/>
            </a:lvl5pPr>
            <a:lvl6pPr marL="4114705" indent="0">
              <a:buNone/>
              <a:defRPr sz="1600"/>
            </a:lvl6pPr>
            <a:lvl7pPr marL="4937645" indent="0">
              <a:buNone/>
              <a:defRPr sz="1600"/>
            </a:lvl7pPr>
            <a:lvl8pPr marL="5760587" indent="0">
              <a:buNone/>
              <a:defRPr sz="1600"/>
            </a:lvl8pPr>
            <a:lvl9pPr marL="6583527" indent="0">
              <a:buNone/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D557-2CC9-F546-9055-453527D2C5F1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E19-50E0-4844-9BF7-3BA970956A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86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1" y="576740"/>
            <a:ext cx="12961620" cy="2400301"/>
          </a:xfrm>
          <a:prstGeom prst="rect">
            <a:avLst/>
          </a:prstGeom>
        </p:spPr>
        <p:txBody>
          <a:bodyPr vert="horz" lIns="164589" tIns="82294" rIns="164589" bIns="82294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1" y="3360422"/>
            <a:ext cx="12961620" cy="9504522"/>
          </a:xfrm>
          <a:prstGeom prst="rect">
            <a:avLst/>
          </a:prstGeom>
        </p:spPr>
        <p:txBody>
          <a:bodyPr vert="horz" lIns="164589" tIns="82294" rIns="164589" bIns="82294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1" y="13348337"/>
            <a:ext cx="3360420" cy="766762"/>
          </a:xfrm>
          <a:prstGeom prst="rect">
            <a:avLst/>
          </a:prstGeom>
        </p:spPr>
        <p:txBody>
          <a:bodyPr vert="horz" lIns="164589" tIns="82294" rIns="164589" bIns="82294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D557-2CC9-F546-9055-453527D2C5F1}" type="datetimeFigureOut">
              <a:rPr lang="en-US" smtClean="0"/>
              <a:t>11/06/17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6" y="13348337"/>
            <a:ext cx="4560570" cy="766762"/>
          </a:xfrm>
          <a:prstGeom prst="rect">
            <a:avLst/>
          </a:prstGeom>
        </p:spPr>
        <p:txBody>
          <a:bodyPr vert="horz" lIns="164589" tIns="82294" rIns="164589" bIns="82294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1" y="13348337"/>
            <a:ext cx="3360420" cy="766762"/>
          </a:xfrm>
          <a:prstGeom prst="rect">
            <a:avLst/>
          </a:prstGeom>
        </p:spPr>
        <p:txBody>
          <a:bodyPr vert="horz" lIns="164589" tIns="82294" rIns="164589" bIns="82294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DE19-50E0-4844-9BF7-3BA970956A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12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942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05" indent="-617205" algn="l" defTabSz="822942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37279" indent="-514338" algn="l" defTabSz="822942" rtl="0" eaLnBrk="1" latinLnBrk="0" hangingPunct="1">
        <a:spcBef>
          <a:spcPct val="20000"/>
        </a:spcBef>
        <a:buFont typeface="Arial"/>
        <a:buChar char="–"/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352" indent="-411470" algn="l" defTabSz="822942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293" indent="-411470" algn="l" defTabSz="822942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235" indent="-411470" algn="l" defTabSz="822942" rtl="0" eaLnBrk="1" latinLnBrk="0" hangingPunct="1">
        <a:spcBef>
          <a:spcPct val="20000"/>
        </a:spcBef>
        <a:buFont typeface="Arial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175" indent="-411470" algn="l" defTabSz="82294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49117" indent="-411470" algn="l" defTabSz="82294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72057" indent="-411470" algn="l" defTabSz="82294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94998" indent="-411470" algn="l" defTabSz="82294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4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42" algn="l" defTabSz="82294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882" algn="l" defTabSz="82294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23" algn="l" defTabSz="82294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763" algn="l" defTabSz="82294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114705" algn="l" defTabSz="82294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937645" algn="l" defTabSz="82294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587" algn="l" defTabSz="82294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83527" algn="l" defTabSz="82294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526213" y="1332603"/>
            <a:ext cx="11520000" cy="115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 rot="2092550">
            <a:off x="5659172" y="5804404"/>
            <a:ext cx="7756465" cy="52769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ctangle 36"/>
          <p:cNvSpPr/>
          <p:nvPr/>
        </p:nvSpPr>
        <p:spPr>
          <a:xfrm rot="2092550">
            <a:off x="5934887" y="5792903"/>
            <a:ext cx="7756465" cy="31650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Group 34"/>
          <p:cNvGrpSpPr/>
          <p:nvPr/>
        </p:nvGrpSpPr>
        <p:grpSpPr>
          <a:xfrm>
            <a:off x="4846917" y="3859560"/>
            <a:ext cx="5234633" cy="6390010"/>
            <a:chOff x="4812596" y="3516350"/>
            <a:chExt cx="5234633" cy="6390010"/>
          </a:xfrm>
        </p:grpSpPr>
        <p:sp>
          <p:nvSpPr>
            <p:cNvPr id="20" name="Rectangle 19"/>
            <p:cNvSpPr/>
            <p:nvPr/>
          </p:nvSpPr>
          <p:spPr>
            <a:xfrm>
              <a:off x="4825824" y="3516350"/>
              <a:ext cx="2645642" cy="458546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ight Triangle 20"/>
            <p:cNvSpPr/>
            <p:nvPr/>
          </p:nvSpPr>
          <p:spPr>
            <a:xfrm rot="10800000">
              <a:off x="4812596" y="8080647"/>
              <a:ext cx="2645642" cy="1825713"/>
            </a:xfrm>
            <a:prstGeom prst="rtTriangle">
              <a:avLst/>
            </a:prstGeom>
            <a:solidFill>
              <a:srgbClr val="2359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7561897" y="7421029"/>
              <a:ext cx="2381379" cy="2589284"/>
            </a:xfrm>
            <a:prstGeom prst="rect">
              <a:avLst/>
            </a:prstGeom>
            <a:solidFill>
              <a:srgbClr val="14363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ight Triangle 22"/>
            <p:cNvSpPr/>
            <p:nvPr/>
          </p:nvSpPr>
          <p:spPr>
            <a:xfrm rot="16200000" flipV="1">
              <a:off x="6664395" y="8318823"/>
              <a:ext cx="2381380" cy="793693"/>
            </a:xfrm>
            <a:prstGeom prst="rtTriangle">
              <a:avLst/>
            </a:prstGeom>
            <a:solidFill>
              <a:srgbClr val="0F262C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" name="Donut 38"/>
          <p:cNvSpPr/>
          <p:nvPr/>
        </p:nvSpPr>
        <p:spPr>
          <a:xfrm>
            <a:off x="68642" y="-137284"/>
            <a:ext cx="14401800" cy="14401800"/>
          </a:xfrm>
          <a:prstGeom prst="donut">
            <a:avLst>
              <a:gd name="adj" fmla="val 10162"/>
            </a:avLst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5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526213" y="1332603"/>
            <a:ext cx="11520000" cy="11520000"/>
          </a:xfrm>
          <a:prstGeom prst="ellipse">
            <a:avLst/>
          </a:prstGeom>
          <a:solidFill>
            <a:srgbClr val="2359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Group 34"/>
          <p:cNvGrpSpPr/>
          <p:nvPr/>
        </p:nvGrpSpPr>
        <p:grpSpPr>
          <a:xfrm>
            <a:off x="4846917" y="3859560"/>
            <a:ext cx="5234633" cy="6390010"/>
            <a:chOff x="4812596" y="3516350"/>
            <a:chExt cx="5234633" cy="6390010"/>
          </a:xfrm>
          <a:solidFill>
            <a:schemeClr val="bg1"/>
          </a:solidFill>
        </p:grpSpPr>
        <p:sp>
          <p:nvSpPr>
            <p:cNvPr id="20" name="Rectangle 19"/>
            <p:cNvSpPr/>
            <p:nvPr/>
          </p:nvSpPr>
          <p:spPr>
            <a:xfrm>
              <a:off x="4825824" y="3516350"/>
              <a:ext cx="2645642" cy="45854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ight Triangle 20"/>
            <p:cNvSpPr/>
            <p:nvPr/>
          </p:nvSpPr>
          <p:spPr>
            <a:xfrm rot="10800000">
              <a:off x="4812596" y="8080647"/>
              <a:ext cx="2645642" cy="1825713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7561897" y="7421029"/>
              <a:ext cx="2381379" cy="258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ight Triangle 22"/>
            <p:cNvSpPr/>
            <p:nvPr/>
          </p:nvSpPr>
          <p:spPr>
            <a:xfrm rot="16200000" flipV="1">
              <a:off x="6664395" y="8318823"/>
              <a:ext cx="2381380" cy="7936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5938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46917" y="3859560"/>
            <a:ext cx="5234633" cy="6390010"/>
            <a:chOff x="4812596" y="3516350"/>
            <a:chExt cx="5234633" cy="639001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4825824" y="3516350"/>
              <a:ext cx="2645642" cy="45854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ight Triangle 5"/>
            <p:cNvSpPr/>
            <p:nvPr/>
          </p:nvSpPr>
          <p:spPr>
            <a:xfrm rot="10800000">
              <a:off x="4812596" y="8080647"/>
              <a:ext cx="2645642" cy="1825713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7561897" y="7421029"/>
              <a:ext cx="2381379" cy="258928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ight Triangle 7"/>
            <p:cNvSpPr/>
            <p:nvPr/>
          </p:nvSpPr>
          <p:spPr>
            <a:xfrm rot="16200000" flipV="1">
              <a:off x="6664395" y="8318823"/>
              <a:ext cx="2381380" cy="793693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4846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EGA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Eudis Anjos</dc:creator>
  <cp:lastModifiedBy>Eudis Anjos</cp:lastModifiedBy>
  <cp:revision>4</cp:revision>
  <dcterms:created xsi:type="dcterms:W3CDTF">2017-06-10T23:26:32Z</dcterms:created>
  <dcterms:modified xsi:type="dcterms:W3CDTF">2017-06-11T17:05:37Z</dcterms:modified>
</cp:coreProperties>
</file>