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262C"/>
    <a:srgbClr val="14363F"/>
    <a:srgbClr val="173C45"/>
    <a:srgbClr val="4E2601"/>
    <a:srgbClr val="6B3302"/>
    <a:srgbClr val="19141F"/>
    <a:srgbClr val="2B2137"/>
    <a:srgbClr val="FD8FBF"/>
    <a:srgbClr val="D14747"/>
    <a:srgbClr val="FC5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976" y="-96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4927"/>
            <a:ext cx="7772400" cy="2314949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19866"/>
            <a:ext cx="640080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88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73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2492"/>
            <a:ext cx="2057400" cy="9214798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2492"/>
            <a:ext cx="6019800" cy="9214798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07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6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939848"/>
            <a:ext cx="7772400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77401"/>
            <a:ext cx="7772400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12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93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7448"/>
            <a:ext cx="404018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4925"/>
            <a:ext cx="404018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417448"/>
            <a:ext cx="40417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424925"/>
            <a:ext cx="40417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9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3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6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29990"/>
            <a:ext cx="30083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29991"/>
            <a:ext cx="5111750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259951"/>
            <a:ext cx="30083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28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559834"/>
            <a:ext cx="5486400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4979"/>
            <a:ext cx="5486400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452316"/>
            <a:ext cx="5486400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4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9946"/>
            <a:ext cx="822960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0066-D8FB-3648-93E8-62BFD30A22EE}" type="datetimeFigureOut">
              <a:rPr lang="en-US" smtClean="0"/>
              <a:t>10/06/17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009781"/>
            <a:ext cx="2895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80F2-FB0C-BE4A-BC39-72924FC54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25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210" y="746101"/>
            <a:ext cx="2645642" cy="6390010"/>
          </a:xfrm>
          <a:prstGeom prst="rect">
            <a:avLst/>
          </a:prstGeom>
          <a:solidFill>
            <a:srgbClr val="C534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ight Triangle 4"/>
          <p:cNvSpPr/>
          <p:nvPr/>
        </p:nvSpPr>
        <p:spPr>
          <a:xfrm>
            <a:off x="1807043" y="5331564"/>
            <a:ext cx="2645642" cy="1825713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 rot="5400000">
            <a:off x="4757961" y="4457101"/>
            <a:ext cx="2381379" cy="2976640"/>
          </a:xfrm>
          <a:prstGeom prst="rect">
            <a:avLst/>
          </a:prstGeom>
          <a:solidFill>
            <a:srgbClr val="8D1B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/>
          <p:cNvSpPr/>
          <p:nvPr/>
        </p:nvSpPr>
        <p:spPr>
          <a:xfrm rot="16200000" flipV="1">
            <a:off x="3666781" y="5548574"/>
            <a:ext cx="2381380" cy="793693"/>
          </a:xfrm>
          <a:prstGeom prst="rtTriangle">
            <a:avLst/>
          </a:prstGeom>
          <a:solidFill>
            <a:srgbClr val="551214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2774689" y="1219037"/>
            <a:ext cx="1502615" cy="161377"/>
          </a:xfrm>
          <a:prstGeom prst="rect">
            <a:avLst/>
          </a:prstGeom>
          <a:solidFill>
            <a:srgbClr val="FC5254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774689" y="1495119"/>
            <a:ext cx="1502615" cy="161377"/>
          </a:xfrm>
          <a:prstGeom prst="rect">
            <a:avLst/>
          </a:prstGeom>
          <a:solidFill>
            <a:srgbClr val="FC5254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2774689" y="1763314"/>
            <a:ext cx="1502615" cy="161377"/>
          </a:xfrm>
          <a:prstGeom prst="rect">
            <a:avLst/>
          </a:prstGeom>
          <a:solidFill>
            <a:srgbClr val="FC5254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774689" y="2031509"/>
            <a:ext cx="1502615" cy="161377"/>
          </a:xfrm>
          <a:prstGeom prst="rect">
            <a:avLst/>
          </a:prstGeom>
          <a:solidFill>
            <a:srgbClr val="FC5254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2046939" y="2307591"/>
            <a:ext cx="2230365" cy="161377"/>
          </a:xfrm>
          <a:prstGeom prst="rect">
            <a:avLst/>
          </a:prstGeom>
          <a:solidFill>
            <a:srgbClr val="FC5254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2046939" y="2575786"/>
            <a:ext cx="2230365" cy="161377"/>
          </a:xfrm>
          <a:prstGeom prst="rect">
            <a:avLst/>
          </a:prstGeom>
          <a:solidFill>
            <a:srgbClr val="FC5254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2046939" y="2843981"/>
            <a:ext cx="2230365" cy="161377"/>
          </a:xfrm>
          <a:prstGeom prst="rect">
            <a:avLst/>
          </a:prstGeom>
          <a:solidFill>
            <a:srgbClr val="FC5254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2046939" y="3120063"/>
            <a:ext cx="2230365" cy="161377"/>
          </a:xfrm>
          <a:prstGeom prst="rect">
            <a:avLst/>
          </a:prstGeom>
          <a:solidFill>
            <a:srgbClr val="FC5254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2046939" y="3388258"/>
            <a:ext cx="2230365" cy="161377"/>
          </a:xfrm>
          <a:prstGeom prst="rect">
            <a:avLst/>
          </a:prstGeom>
          <a:solidFill>
            <a:srgbClr val="FC5254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039468" y="949101"/>
            <a:ext cx="704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$</a:t>
            </a:r>
            <a:endParaRPr lang="pt-BR" sz="8000" b="1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5739" y="7915424"/>
            <a:ext cx="75234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smtClean="0"/>
              <a:t>FOLHA LIMPA</a:t>
            </a:r>
            <a:endParaRPr lang="pt-BR" sz="10000" b="1" dirty="0"/>
          </a:p>
        </p:txBody>
      </p:sp>
    </p:spTree>
    <p:extLst>
      <p:ext uri="{BB962C8B-B14F-4D97-AF65-F5344CB8AC3E}">
        <p14:creationId xmlns:p14="http://schemas.microsoft.com/office/powerpoint/2010/main" val="416843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210" y="746101"/>
            <a:ext cx="2645642" cy="63900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ight Triangle 4"/>
          <p:cNvSpPr/>
          <p:nvPr/>
        </p:nvSpPr>
        <p:spPr>
          <a:xfrm>
            <a:off x="1807043" y="5331564"/>
            <a:ext cx="2645642" cy="1825713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 rot="5400000">
            <a:off x="4757961" y="4457101"/>
            <a:ext cx="2381379" cy="2976640"/>
          </a:xfrm>
          <a:prstGeom prst="rect">
            <a:avLst/>
          </a:prstGeom>
          <a:solidFill>
            <a:srgbClr val="2B21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/>
          <p:cNvSpPr/>
          <p:nvPr/>
        </p:nvSpPr>
        <p:spPr>
          <a:xfrm rot="16200000" flipV="1">
            <a:off x="3666781" y="5548574"/>
            <a:ext cx="2381380" cy="793693"/>
          </a:xfrm>
          <a:prstGeom prst="rtTriangle">
            <a:avLst/>
          </a:prstGeom>
          <a:solidFill>
            <a:srgbClr val="19141F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2774689" y="1219037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774689" y="1495119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2774689" y="1763314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774689" y="2031509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2046939" y="2307591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2046939" y="2575786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2046939" y="2843981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2046939" y="3120063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2046939" y="3388258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039468" y="949101"/>
            <a:ext cx="704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$</a:t>
            </a:r>
            <a:endParaRPr lang="pt-BR" sz="8000" b="1" dirty="0">
              <a:solidFill>
                <a:schemeClr val="accent2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5739" y="7915424"/>
            <a:ext cx="75234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smtClean="0"/>
              <a:t>FOLHA LIMPA</a:t>
            </a:r>
            <a:endParaRPr lang="pt-BR" sz="10000" b="1" dirty="0"/>
          </a:p>
        </p:txBody>
      </p:sp>
    </p:spTree>
    <p:extLst>
      <p:ext uri="{BB962C8B-B14F-4D97-AF65-F5344CB8AC3E}">
        <p14:creationId xmlns:p14="http://schemas.microsoft.com/office/powerpoint/2010/main" val="147230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210" y="746101"/>
            <a:ext cx="2645642" cy="6390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ight Triangle 4"/>
          <p:cNvSpPr/>
          <p:nvPr/>
        </p:nvSpPr>
        <p:spPr>
          <a:xfrm>
            <a:off x="1807043" y="5331564"/>
            <a:ext cx="2645642" cy="1825713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 rot="5400000">
            <a:off x="4757961" y="4457101"/>
            <a:ext cx="2381379" cy="2976640"/>
          </a:xfrm>
          <a:prstGeom prst="rect">
            <a:avLst/>
          </a:prstGeom>
          <a:solidFill>
            <a:srgbClr val="6B33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/>
          <p:cNvSpPr/>
          <p:nvPr/>
        </p:nvSpPr>
        <p:spPr>
          <a:xfrm rot="16200000" flipV="1">
            <a:off x="3666781" y="5548574"/>
            <a:ext cx="2381380" cy="793693"/>
          </a:xfrm>
          <a:prstGeom prst="rtTriangle">
            <a:avLst/>
          </a:prstGeom>
          <a:solidFill>
            <a:srgbClr val="4E260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2774689" y="1219037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774689" y="1495119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2774689" y="1763314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774689" y="2031509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2046939" y="2307591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2046939" y="2575786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2046939" y="2843981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2046939" y="3120063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2046939" y="3388258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039468" y="949101"/>
            <a:ext cx="704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latin typeface="Calibri"/>
                <a:cs typeface="Calibri"/>
              </a:rPr>
              <a:t>$</a:t>
            </a:r>
            <a:endParaRPr lang="pt-BR" sz="8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5739" y="7915424"/>
            <a:ext cx="75234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smtClean="0"/>
              <a:t>FOLHA LIMPA</a:t>
            </a:r>
            <a:endParaRPr lang="pt-BR" sz="10000" b="1" dirty="0"/>
          </a:p>
        </p:txBody>
      </p:sp>
    </p:spTree>
    <p:extLst>
      <p:ext uri="{BB962C8B-B14F-4D97-AF65-F5344CB8AC3E}">
        <p14:creationId xmlns:p14="http://schemas.microsoft.com/office/powerpoint/2010/main" val="267646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210" y="746101"/>
            <a:ext cx="2645642" cy="63900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ight Triangle 4"/>
          <p:cNvSpPr/>
          <p:nvPr/>
        </p:nvSpPr>
        <p:spPr>
          <a:xfrm>
            <a:off x="1807043" y="5331564"/>
            <a:ext cx="2645642" cy="1825713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 rot="5400000">
            <a:off x="4648392" y="4566671"/>
            <a:ext cx="2381379" cy="2757502"/>
          </a:xfrm>
          <a:prstGeom prst="rect">
            <a:avLst/>
          </a:prstGeom>
          <a:solidFill>
            <a:srgbClr val="1436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/>
          <p:cNvSpPr/>
          <p:nvPr/>
        </p:nvSpPr>
        <p:spPr>
          <a:xfrm rot="16200000" flipV="1">
            <a:off x="3666781" y="5548574"/>
            <a:ext cx="2381380" cy="793693"/>
          </a:xfrm>
          <a:prstGeom prst="rtTriangle">
            <a:avLst/>
          </a:prstGeom>
          <a:solidFill>
            <a:srgbClr val="0F262C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2774689" y="1219037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774689" y="1495119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2774689" y="1763314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774689" y="2031509"/>
            <a:ext cx="150261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2046939" y="2307591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2046939" y="2575786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2046939" y="2843981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2046939" y="3120063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2046939" y="3388258"/>
            <a:ext cx="2230365" cy="161377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039468" y="949101"/>
            <a:ext cx="704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 smtClean="0">
                <a:solidFill>
                  <a:schemeClr val="bg1"/>
                </a:solidFill>
                <a:latin typeface="Calibri"/>
                <a:cs typeface="Calibri"/>
              </a:rPr>
              <a:t>$</a:t>
            </a:r>
            <a:endParaRPr lang="pt-BR" sz="8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5739" y="7915424"/>
            <a:ext cx="75234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 smtClean="0"/>
              <a:t>FOLHA LIMPA</a:t>
            </a:r>
            <a:endParaRPr lang="pt-BR" sz="10000" b="1" dirty="0"/>
          </a:p>
        </p:txBody>
      </p:sp>
    </p:spTree>
    <p:extLst>
      <p:ext uri="{BB962C8B-B14F-4D97-AF65-F5344CB8AC3E}">
        <p14:creationId xmlns:p14="http://schemas.microsoft.com/office/powerpoint/2010/main" val="169732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8229828">
            <a:off x="2661881" y="3345221"/>
            <a:ext cx="3772551" cy="617129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/>
          <p:cNvSpPr/>
          <p:nvPr/>
        </p:nvSpPr>
        <p:spPr>
          <a:xfrm rot="18170702">
            <a:off x="3370416" y="1741273"/>
            <a:ext cx="3772551" cy="6555323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oup 17"/>
          <p:cNvGrpSpPr/>
          <p:nvPr/>
        </p:nvGrpSpPr>
        <p:grpSpPr>
          <a:xfrm>
            <a:off x="896876" y="1656497"/>
            <a:ext cx="5410790" cy="6411176"/>
            <a:chOff x="896876" y="1656497"/>
            <a:chExt cx="5410790" cy="6411176"/>
          </a:xfrm>
        </p:grpSpPr>
        <p:sp>
          <p:nvSpPr>
            <p:cNvPr id="4" name="Rectangle 3"/>
            <p:cNvSpPr/>
            <p:nvPr/>
          </p:nvSpPr>
          <p:spPr>
            <a:xfrm>
              <a:off x="918043" y="1656497"/>
              <a:ext cx="2645642" cy="639001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896876" y="6241960"/>
              <a:ext cx="2645642" cy="182571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3738225" y="5477067"/>
              <a:ext cx="2381379" cy="2757502"/>
            </a:xfrm>
            <a:prstGeom prst="rect">
              <a:avLst/>
            </a:prstGeom>
            <a:solidFill>
              <a:srgbClr val="1436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ight Triangle 6"/>
            <p:cNvSpPr/>
            <p:nvPr/>
          </p:nvSpPr>
          <p:spPr>
            <a:xfrm rot="16200000" flipV="1">
              <a:off x="2756614" y="6458970"/>
              <a:ext cx="2381380" cy="793693"/>
            </a:xfrm>
            <a:prstGeom prst="rtTriangle">
              <a:avLst/>
            </a:prstGeom>
            <a:solidFill>
              <a:srgbClr val="0F262C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64522" y="2129433"/>
              <a:ext cx="150261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64522" y="2405515"/>
              <a:ext cx="150261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64522" y="2673710"/>
              <a:ext cx="150261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64522" y="2941905"/>
              <a:ext cx="150261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6772" y="3217987"/>
              <a:ext cx="223036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36772" y="3486182"/>
              <a:ext cx="223036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36772" y="3754377"/>
              <a:ext cx="223036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36772" y="4030459"/>
              <a:ext cx="223036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36772" y="4298654"/>
              <a:ext cx="223036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29301" y="1859497"/>
              <a:ext cx="7046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$</a:t>
              </a:r>
              <a:endParaRPr lang="pt-BR" sz="8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57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170702">
            <a:off x="3370416" y="1741273"/>
            <a:ext cx="3772551" cy="6555323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21000">
                <a:srgbClr val="FFFFFF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/>
          <p:cNvGrpSpPr/>
          <p:nvPr/>
        </p:nvGrpSpPr>
        <p:grpSpPr>
          <a:xfrm>
            <a:off x="896876" y="1656497"/>
            <a:ext cx="5410790" cy="6411176"/>
            <a:chOff x="896876" y="1656497"/>
            <a:chExt cx="5410790" cy="6411176"/>
          </a:xfrm>
        </p:grpSpPr>
        <p:sp>
          <p:nvSpPr>
            <p:cNvPr id="6" name="Rectangle 5"/>
            <p:cNvSpPr/>
            <p:nvPr/>
          </p:nvSpPr>
          <p:spPr>
            <a:xfrm>
              <a:off x="918043" y="1656497"/>
              <a:ext cx="2645642" cy="639001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ight Triangle 6"/>
            <p:cNvSpPr/>
            <p:nvPr/>
          </p:nvSpPr>
          <p:spPr>
            <a:xfrm>
              <a:off x="896876" y="6241960"/>
              <a:ext cx="2645642" cy="182571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3738225" y="5477067"/>
              <a:ext cx="2381379" cy="2757502"/>
            </a:xfrm>
            <a:prstGeom prst="rect">
              <a:avLst/>
            </a:prstGeom>
            <a:solidFill>
              <a:srgbClr val="1436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ight Triangle 8"/>
            <p:cNvSpPr/>
            <p:nvPr/>
          </p:nvSpPr>
          <p:spPr>
            <a:xfrm rot="16200000" flipV="1">
              <a:off x="2756614" y="6458970"/>
              <a:ext cx="2381380" cy="793693"/>
            </a:xfrm>
            <a:prstGeom prst="rtTriangle">
              <a:avLst/>
            </a:prstGeom>
            <a:solidFill>
              <a:srgbClr val="0F262C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64522" y="2129433"/>
              <a:ext cx="150261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64522" y="2405515"/>
              <a:ext cx="150261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64522" y="2673710"/>
              <a:ext cx="150261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64522" y="2941905"/>
              <a:ext cx="150261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36772" y="3217987"/>
              <a:ext cx="223036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36772" y="3486182"/>
              <a:ext cx="223036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36772" y="3754377"/>
              <a:ext cx="223036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36772" y="4030459"/>
              <a:ext cx="223036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36772" y="4298654"/>
              <a:ext cx="2230365" cy="161377"/>
            </a:xfrm>
            <a:prstGeom prst="rect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29301" y="1859497"/>
              <a:ext cx="7046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$</a:t>
              </a:r>
              <a:endParaRPr lang="pt-BR" sz="8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34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</Words>
  <Application>Microsoft Macintosh PowerPoint</Application>
  <PresentationFormat>Custom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Eudis Anjos</dc:creator>
  <cp:lastModifiedBy>Eudis Anjos</cp:lastModifiedBy>
  <cp:revision>8</cp:revision>
  <dcterms:created xsi:type="dcterms:W3CDTF">2017-06-10T23:13:04Z</dcterms:created>
  <dcterms:modified xsi:type="dcterms:W3CDTF">2017-06-11T04:55:47Z</dcterms:modified>
</cp:coreProperties>
</file>