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7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0092-0C6F-42FA-8A95-6AC9834E6B81}" type="datetimeFigureOut">
              <a:rPr lang="en-US" smtClean="0"/>
              <a:t>09-Nov-14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0EC5-0C4B-4353-9D73-65984D6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8000" dirty="0" smtClean="0"/>
              <a:t>Иновация</a:t>
            </a:r>
            <a:endParaRPr lang="en-US" sz="8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9513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/>
              <a:t>Идея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096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448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Facebook.com/</a:t>
            </a:r>
            <a:b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CubiculumGame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/>
              <a:t>Интеракция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/>
              <a:t>Въвличане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/>
              <a:t>Атмосфера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/>
              <a:t>Простота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Hackakiri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424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Cubiculum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Centaur</vt:lpstr>
      <vt:lpstr>Office Theme</vt:lpstr>
      <vt:lpstr>Иновация</vt:lpstr>
      <vt:lpstr>Идея</vt:lpstr>
      <vt:lpstr>Facebook.com/ CubiculumGame</vt:lpstr>
      <vt:lpstr>Интеракция </vt:lpstr>
      <vt:lpstr>Въвличане </vt:lpstr>
      <vt:lpstr>Атмосфера </vt:lpstr>
      <vt:lpstr>Простота </vt:lpstr>
      <vt:lpstr>Hackakiri </vt:lpstr>
      <vt:lpstr>Cubiculum</vt:lpstr>
    </vt:vector>
  </TitlesOfParts>
  <Company>vesko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Иновация</dc:title>
  <dc:creator>vesko</dc:creator>
  <cp:lastModifiedBy>vesko</cp:lastModifiedBy>
  <cp:revision>1</cp:revision>
  <dcterms:created xsi:type="dcterms:W3CDTF">2014-11-09T16:36:10Z</dcterms:created>
  <dcterms:modified xsi:type="dcterms:W3CDTF">2014-11-09T16:45:46Z</dcterms:modified>
</cp:coreProperties>
</file>