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40EB942-2AA0-410C-9DAB-29CCEAD899EE}">
  <a:tblStyle styleId="{140EB942-2AA0-410C-9DAB-29CCEAD899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5B371BC8-A5FB-442E-BA6D-D6F425A5963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E940275A-BD90-41D2-85E8-4F9E3DABF34D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7502A8CD-5F68-4551-A2BE-2347B4946EFD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B4BB7772-3C27-4347-8E45-BF20FC9C4842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47A8D78D-1AB9-4FDD-95A2-40A394B58A3A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F60AF273-C532-45EA-AF7E-B2531AD299DD}" styleName="Table_6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baseline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sv-S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sv-S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sv-S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sv-S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 b="1" sz="4000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sv-S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sv-S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sv-S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sv-S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sv-S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4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sv-S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baseline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4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sv-S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b="0" baseline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sv-S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1979711" y="260647"/>
            <a:ext cx="6120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volunteer (TV) – home page after login</a:t>
            </a:r>
          </a:p>
        </p:txBody>
      </p:sp>
      <p:sp>
        <p:nvSpPr>
          <p:cNvPr id="84" name="Shape 84"/>
          <p:cNvSpPr/>
          <p:nvPr/>
        </p:nvSpPr>
        <p:spPr>
          <a:xfrm>
            <a:off x="7740352" y="692695"/>
            <a:ext cx="1008112" cy="129614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668343" y="162880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51519" y="908720"/>
            <a:ext cx="1224135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619671" y="90872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lecture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51519" y="1475491"/>
            <a:ext cx="1224135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619671" y="1475491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lectures happening around you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51519" y="2852935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Lectures hosted by you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923928" y="2852935"/>
            <a:ext cx="47525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lectures  you have requested to join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51519" y="3501007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1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79511" y="4653135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......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835696" y="3501007"/>
            <a:ext cx="864095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51519" y="4077071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2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x="3923928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{140EB942-2AA0-410C-9DAB-29CCEAD899EE}</a:tableStyleId>
              </a:tblPr>
              <a:tblGrid>
                <a:gridCol w="964900"/>
                <a:gridCol w="964900"/>
                <a:gridCol w="964900"/>
                <a:gridCol w="964900"/>
                <a:gridCol w="9649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Language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Location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Date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Status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Confirmed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Pending aproval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7" name="Shape 97"/>
          <p:cNvSpPr txBox="1"/>
          <p:nvPr/>
        </p:nvSpPr>
        <p:spPr>
          <a:xfrm>
            <a:off x="1835696" y="4067780"/>
            <a:ext cx="864095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7236296" y="2123564"/>
            <a:ext cx="1512167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profile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491880" y="908720"/>
            <a:ext cx="25202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 to page TV-create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563887" y="1844824"/>
            <a:ext cx="36003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 to page lecture search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691680" y="3140967"/>
            <a:ext cx="36003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 to page TV-edit lecture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067944" y="4509119"/>
            <a:ext cx="38884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Clickable rows: Take to page requested lecture #n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2339751" y="1907540"/>
            <a:ext cx="381642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Dropbox / check boxes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979711" y="260647"/>
            <a:ext cx="6120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Organizer – Search for lectures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2339751" y="1484783"/>
            <a:ext cx="381642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251519" y="1484783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name: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251519" y="190754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Language(s) :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323528" y="3284983"/>
            <a:ext cx="669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(List of lectures) Lectures happening</a:t>
            </a:r>
          </a:p>
        </p:txBody>
      </p:sp>
      <p:graphicFrame>
        <p:nvGraphicFramePr>
          <p:cNvPr id="333" name="Shape 333"/>
          <p:cNvGraphicFramePr/>
          <p:nvPr/>
        </p:nvGraphicFramePr>
        <p:xfrm>
          <a:off x="323528" y="39330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{7502A8CD-5F68-4551-A2BE-2347B4946EFD}</a:tableStyleId>
              </a:tblPr>
              <a:tblGrid>
                <a:gridCol w="1206125"/>
                <a:gridCol w="1206125"/>
                <a:gridCol w="1206125"/>
                <a:gridCol w="12061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Language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Location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Date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4" name="Shape 334"/>
          <p:cNvSpPr txBox="1"/>
          <p:nvPr/>
        </p:nvSpPr>
        <p:spPr>
          <a:xfrm>
            <a:off x="755575" y="4489375"/>
            <a:ext cx="36003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Clickable rows: Take to page S-lecture #n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251519" y="971436"/>
            <a:ext cx="669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Filters: Narrow down your search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6660232" y="2492896"/>
            <a:ext cx="36003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Possibility to also search for different locations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323528" y="2420888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: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2339751" y="2411596"/>
            <a:ext cx="381642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2339751" y="1907540"/>
            <a:ext cx="3816299" cy="3692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Dropbox / check boxes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979711" y="260647"/>
            <a:ext cx="61205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Organizer – Search for </a:t>
            </a:r>
            <a:r>
              <a:rPr b="1" lang="sv-S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teachers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2339751" y="1484783"/>
            <a:ext cx="3816299" cy="3692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251519" y="1484783"/>
            <a:ext cx="24483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name: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51519" y="1907540"/>
            <a:ext cx="24483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Language(s) :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323528" y="3284983"/>
            <a:ext cx="66965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sv-S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Teachers that match your search criteria</a:t>
            </a:r>
          </a:p>
        </p:txBody>
      </p:sp>
      <p:graphicFrame>
        <p:nvGraphicFramePr>
          <p:cNvPr id="349" name="Shape 349"/>
          <p:cNvGraphicFramePr/>
          <p:nvPr/>
        </p:nvGraphicFramePr>
        <p:xfrm>
          <a:off x="323528" y="39330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{B4BB7772-3C27-4347-8E45-BF20FC9C4842}</a:tableStyleId>
              </a:tblPr>
              <a:tblGrid>
                <a:gridCol w="1206125"/>
                <a:gridCol w="1206125"/>
                <a:gridCol w="1206125"/>
                <a:gridCol w="12061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Language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Location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Date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0" name="Shape 350"/>
          <p:cNvSpPr txBox="1"/>
          <p:nvPr/>
        </p:nvSpPr>
        <p:spPr>
          <a:xfrm>
            <a:off x="755574" y="4489375"/>
            <a:ext cx="439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Clickable rows: Take to page </a:t>
            </a:r>
            <a:r>
              <a:rPr i="1" lang="sv-S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i="1" lang="sv-S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teacher profile</a:t>
            </a: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#n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251519" y="971436"/>
            <a:ext cx="66965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Filters: Narrow down your search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6660232" y="2492896"/>
            <a:ext cx="3600299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Possibility to also search for different locations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323528" y="2420888"/>
            <a:ext cx="24483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: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2339751" y="2411596"/>
            <a:ext cx="3816299" cy="3692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1979711" y="260647"/>
            <a:ext cx="61205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Organizer – Search for </a:t>
            </a:r>
            <a:r>
              <a:rPr b="1" lang="sv-S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 information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035450" y="1395600"/>
            <a:ext cx="4156799" cy="25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-SE"/>
              <a:t>see teacher profile including contact information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1979711" y="260647"/>
            <a:ext cx="6120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Organizer – view lecture #n (created by someone else)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251519" y="620687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name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251519" y="1043444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Description.....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251519" y="1412775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Location: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403648" y="1412775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Street name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403648" y="190754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 number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1403648" y="2411596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 code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403648" y="2915651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251519" y="342900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XXXXXXX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3203848" y="342900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time: XXXXX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6191671" y="342900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time: XXXX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323528" y="4077071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323528" y="6021287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Organizer contacts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/>
        </p:nvSpPr>
        <p:spPr>
          <a:xfrm>
            <a:off x="1979711" y="260647"/>
            <a:ext cx="6120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(S)– home page after login</a:t>
            </a:r>
          </a:p>
        </p:txBody>
      </p:sp>
      <p:sp>
        <p:nvSpPr>
          <p:cNvPr id="383" name="Shape 383"/>
          <p:cNvSpPr/>
          <p:nvPr/>
        </p:nvSpPr>
        <p:spPr>
          <a:xfrm>
            <a:off x="7740352" y="692695"/>
            <a:ext cx="1008112" cy="129614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7668343" y="162880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251519" y="1475491"/>
            <a:ext cx="1224135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619671" y="1475491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lectures happening around you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323528" y="2996951"/>
            <a:ext cx="47525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Lectures  you are attending</a:t>
            </a:r>
          </a:p>
        </p:txBody>
      </p:sp>
      <p:graphicFrame>
        <p:nvGraphicFramePr>
          <p:cNvPr id="388" name="Shape 388"/>
          <p:cNvGraphicFramePr/>
          <p:nvPr/>
        </p:nvGraphicFramePr>
        <p:xfrm>
          <a:off x="323528" y="35730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{47A8D78D-1AB9-4FDD-95A2-40A394B58A3A}</a:tableStyleId>
              </a:tblPr>
              <a:tblGrid>
                <a:gridCol w="964900"/>
                <a:gridCol w="964900"/>
                <a:gridCol w="964900"/>
                <a:gridCol w="9649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Language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Location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Date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9" name="Shape 389"/>
          <p:cNvSpPr txBox="1"/>
          <p:nvPr/>
        </p:nvSpPr>
        <p:spPr>
          <a:xfrm>
            <a:off x="7236296" y="2123564"/>
            <a:ext cx="1512167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profile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3563887" y="1844824"/>
            <a:ext cx="36003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 to page lecture search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395536" y="4509119"/>
            <a:ext cx="38884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Clickable rows: Take to page S-attending lecture #n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2339751" y="1907540"/>
            <a:ext cx="381642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Dropbox / check boxes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979711" y="260647"/>
            <a:ext cx="6120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– Search for lectures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2339751" y="1484783"/>
            <a:ext cx="381642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251519" y="1484783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name: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251519" y="190754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Language(s) :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323528" y="3284983"/>
            <a:ext cx="669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(List of lectures) Lectures happening close to XXXX (students city)</a:t>
            </a:r>
          </a:p>
        </p:txBody>
      </p:sp>
      <p:graphicFrame>
        <p:nvGraphicFramePr>
          <p:cNvPr id="402" name="Shape 402"/>
          <p:cNvGraphicFramePr/>
          <p:nvPr/>
        </p:nvGraphicFramePr>
        <p:xfrm>
          <a:off x="323528" y="39330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{F60AF273-C532-45EA-AF7E-B2531AD299DD}</a:tableStyleId>
              </a:tblPr>
              <a:tblGrid>
                <a:gridCol w="1206125"/>
                <a:gridCol w="1206125"/>
                <a:gridCol w="1206125"/>
                <a:gridCol w="12061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Language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Location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Date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03" name="Shape 403"/>
          <p:cNvSpPr txBox="1"/>
          <p:nvPr/>
        </p:nvSpPr>
        <p:spPr>
          <a:xfrm>
            <a:off x="755575" y="4581128"/>
            <a:ext cx="36003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Clickable rows: Take to page lecture #n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251519" y="971436"/>
            <a:ext cx="669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Filters: Narrow down your search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4139951" y="5013176"/>
            <a:ext cx="5904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Attend lecture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323528" y="4523187"/>
            <a:ext cx="3384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 students are attending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979711" y="260647"/>
            <a:ext cx="6120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– lecture #n (created by someone else)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251519" y="620687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name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5543600" y="5085183"/>
            <a:ext cx="36003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 to page O–homepage and show in lectures attending list 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251519" y="1043444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Description.....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251519" y="1412775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Location: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403648" y="1412775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Street name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1403648" y="190754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 number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403648" y="2411596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 code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1403648" y="2915651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251519" y="342900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XXXXXXX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3203848" y="342900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time: XXXXX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6191671" y="342900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time: XXXX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323528" y="4077071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3563887" y="5013176"/>
            <a:ext cx="50405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395536" y="5013176"/>
            <a:ext cx="3384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 places are still available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1475655" y="5301207"/>
            <a:ext cx="50405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395536" y="6165303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Organizer contacts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395536" y="5661248"/>
            <a:ext cx="3384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lecture is fully booked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323528" y="4523187"/>
            <a:ext cx="5976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attending this lecture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755575" y="260647"/>
            <a:ext cx="7344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– attending lecture #n (created by someone else)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251519" y="620687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name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251519" y="1043444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Description.....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251519" y="1412775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Location: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1403648" y="1412775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Street name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1403648" y="190754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 number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403648" y="2411596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 code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4139951" y="4509119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 you application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251519" y="342900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XXXXXXX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3203848" y="342900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time: XXXXX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6191671" y="342900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time: XXXX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323528" y="4077071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3635896" y="4509119"/>
            <a:ext cx="50405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323528" y="6021287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Organizer contacts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3491880" y="5013176"/>
            <a:ext cx="504055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 pop-up box: Are you sure?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yes, Take to page O –homepage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no, stay on this page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/>
        </p:nvSpPr>
        <p:spPr>
          <a:xfrm>
            <a:off x="755575" y="260647"/>
            <a:ext cx="7344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profile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1331640" y="2420888"/>
            <a:ext cx="504055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Attributes: picture, name etc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 details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323528" y="5243267"/>
            <a:ext cx="3384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number of students: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339751" y="1043444"/>
            <a:ext cx="3816424" cy="923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1979711" y="260647"/>
            <a:ext cx="6120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volunteer – create lecture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339751" y="620687"/>
            <a:ext cx="381642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251519" y="620687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name: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508103" y="6309319"/>
            <a:ext cx="36003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 to page TV –homepage and dsiplay event in ”events  hosted by you”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51519" y="1043444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995935" y="2132856"/>
            <a:ext cx="216024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51519" y="2132856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Location: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403648" y="2132856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Street name: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995935" y="2627619"/>
            <a:ext cx="216024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1403648" y="2627619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 number: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995935" y="3131675"/>
            <a:ext cx="216024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1403648" y="3131675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 code: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995935" y="3635732"/>
            <a:ext cx="216024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403648" y="3635732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City: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043608" y="4149080"/>
            <a:ext cx="194421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Calender?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51519" y="414908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499992" y="4149080"/>
            <a:ext cx="165618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203848" y="414908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time: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487815" y="4149080"/>
            <a:ext cx="165618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191671" y="414908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time: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411759" y="4797151"/>
            <a:ext cx="288032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Dropbox/ checkboxes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23528" y="4797151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Language: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403176" y="5243267"/>
            <a:ext cx="44874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5364087" y="4797151"/>
            <a:ext cx="37799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Choose the native language(s) of the targeted students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275856" y="6372035"/>
            <a:ext cx="50405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923928" y="6372035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lecture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323528" y="5243267"/>
            <a:ext cx="3384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number of students: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339751" y="1043444"/>
            <a:ext cx="3816424" cy="923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979711" y="116631"/>
            <a:ext cx="6120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volunteer – edit lecture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339751" y="620687"/>
            <a:ext cx="381642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51519" y="620687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name: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508103" y="6309319"/>
            <a:ext cx="36003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 to page TV –homepage and dsiplay event in ”events  hosted by you”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51519" y="1043444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995935" y="2132856"/>
            <a:ext cx="216024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251519" y="2132856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Location: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1403648" y="2132856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Street name: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995935" y="2627619"/>
            <a:ext cx="216024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1403648" y="2627619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 number: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995935" y="3131675"/>
            <a:ext cx="216024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1403648" y="3131675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 code: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995935" y="3635732"/>
            <a:ext cx="216024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1403648" y="3635732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City: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043608" y="4149080"/>
            <a:ext cx="194421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Calender?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51519" y="414908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499992" y="4149080"/>
            <a:ext cx="165618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203848" y="414908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time: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7487815" y="4149080"/>
            <a:ext cx="165618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191671" y="414908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time: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2411759" y="4797151"/>
            <a:ext cx="288032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Dropbox/ checkboxes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23528" y="4797151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Language: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403176" y="5243267"/>
            <a:ext cx="44874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5364087" y="4797151"/>
            <a:ext cx="37799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Disabled – not allowed to change?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275856" y="6372035"/>
            <a:ext cx="50405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923928" y="6372035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changes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948264" y="188640"/>
            <a:ext cx="50405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7452320" y="18864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event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444207" y="692695"/>
            <a:ext cx="504055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 pop-up box: Are you sure?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yes, Take to page TV –homepage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no, stay on this page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2339751" y="1907540"/>
            <a:ext cx="381642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Dropbox / check boxes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979711" y="260647"/>
            <a:ext cx="6120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volunteer – Search for lectures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339751" y="1484783"/>
            <a:ext cx="381642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251519" y="1484783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name: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251519" y="190754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Language(s) :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23528" y="3284983"/>
            <a:ext cx="669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(List of lectures) Lectures happening close to XXXX (teachers city)</a:t>
            </a:r>
          </a:p>
        </p:txBody>
      </p:sp>
      <p:graphicFrame>
        <p:nvGraphicFramePr>
          <p:cNvPr id="180" name="Shape 180"/>
          <p:cNvGraphicFramePr/>
          <p:nvPr/>
        </p:nvGraphicFramePr>
        <p:xfrm>
          <a:off x="323528" y="39330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{5B371BC8-A5FB-442E-BA6D-D6F425A59630}</a:tableStyleId>
              </a:tblPr>
              <a:tblGrid>
                <a:gridCol w="1206125"/>
                <a:gridCol w="1206125"/>
                <a:gridCol w="1206125"/>
                <a:gridCol w="12061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Language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Location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Date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1" name="Shape 181"/>
          <p:cNvSpPr txBox="1"/>
          <p:nvPr/>
        </p:nvSpPr>
        <p:spPr>
          <a:xfrm>
            <a:off x="755575" y="5157192"/>
            <a:ext cx="36003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Clickable rows: Take to page lecture #n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251519" y="971436"/>
            <a:ext cx="669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Filters: Narrow down your search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323528" y="4523187"/>
            <a:ext cx="3384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teacher is needed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979711" y="260647"/>
            <a:ext cx="6120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volunteer – lecture #n (created by someone else)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251519" y="620687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name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563887" y="4869160"/>
            <a:ext cx="36003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 to page TV –homepage and show in 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51519" y="1043444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Description.....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251519" y="1412775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Location: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403648" y="1412775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Street name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403648" y="190754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 number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403648" y="2411596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 code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403648" y="2915651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251519" y="342900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XXXXXXX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203848" y="342900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time: XXXXX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6191671" y="342900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time: XXXX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23528" y="4077071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2555775" y="4509119"/>
            <a:ext cx="50405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131840" y="4489375"/>
            <a:ext cx="59046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Apply as a teaching volunteer If you are fluent in the above langauge(s)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23528" y="5229200"/>
            <a:ext cx="3384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teacher is needed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331640" y="4869160"/>
            <a:ext cx="50405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23528" y="6021287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Organizer contacts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323528" y="4523187"/>
            <a:ext cx="5976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confirmed as a teacher for this lecture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755575" y="260647"/>
            <a:ext cx="7344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volunteer – requested lecture #n (created by someone else)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251519" y="620687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name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563887" y="4869160"/>
            <a:ext cx="36003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 to page TV –homepage and show in 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51519" y="1043444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Description.....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51519" y="1412775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Location: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403648" y="1412775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Street name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403648" y="190754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 number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403648" y="2411596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 code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012160" y="5301207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 you application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51519" y="342900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XXXXXXX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203848" y="342900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time: XXXXX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6191671" y="342900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time: XXXX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23528" y="4077071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5508103" y="5301207"/>
            <a:ext cx="50405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004048" y="4581128"/>
            <a:ext cx="59046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Contact organizer if you need to cancel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323528" y="5229200"/>
            <a:ext cx="47525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requested to teach at this lecture, but the request is pending approval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331640" y="4869160"/>
            <a:ext cx="50405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23528" y="6021287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Organizer contacts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580112" y="5805264"/>
            <a:ext cx="504055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 pop-up box: Are you sure?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yes, Take to page TV –homepage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no, stay on this page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1979711" y="260647"/>
            <a:ext cx="6120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Organizer (O) – home page after login</a:t>
            </a:r>
          </a:p>
        </p:txBody>
      </p:sp>
      <p:sp>
        <p:nvSpPr>
          <p:cNvPr id="235" name="Shape 235"/>
          <p:cNvSpPr/>
          <p:nvPr/>
        </p:nvSpPr>
        <p:spPr>
          <a:xfrm>
            <a:off x="7740352" y="692695"/>
            <a:ext cx="1008112" cy="129614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7668343" y="162880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251519" y="908720"/>
            <a:ext cx="1224135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619671" y="90872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lecture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51519" y="1412775"/>
            <a:ext cx="1224135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619671" y="1412775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lectures happening around you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251519" y="2852935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Lectures hosted by you</a:t>
            </a:r>
          </a:p>
        </p:txBody>
      </p:sp>
      <p:graphicFrame>
        <p:nvGraphicFramePr>
          <p:cNvPr id="242" name="Shape 242"/>
          <p:cNvGraphicFramePr/>
          <p:nvPr/>
        </p:nvGraphicFramePr>
        <p:xfrm>
          <a:off x="179511" y="35010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{E940275A-BD90-41D2-85E8-4F9E3DABF34D}</a:tableStyleId>
              </a:tblPr>
              <a:tblGrid>
                <a:gridCol w="1164125"/>
                <a:gridCol w="1164125"/>
                <a:gridCol w="1164125"/>
                <a:gridCol w="684075"/>
                <a:gridCol w="1584175"/>
                <a:gridCol w="12241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Language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Location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Date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Number of teacher applications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Number of student applications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2 applications received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Confirmed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aseline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sv-SE" sz="1800" u="none" cap="none" strike="noStrike"/>
                        <a:t>Pending aproval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3" name="Shape 243"/>
          <p:cNvSpPr txBox="1"/>
          <p:nvPr/>
        </p:nvSpPr>
        <p:spPr>
          <a:xfrm>
            <a:off x="7236296" y="2123564"/>
            <a:ext cx="1512167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profile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3491880" y="908720"/>
            <a:ext cx="25202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 to page O-create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067944" y="1700808"/>
            <a:ext cx="36003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 to page lecture search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627783" y="2564903"/>
            <a:ext cx="36003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 to page O-edit lecture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259632" y="5157192"/>
            <a:ext cx="38884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Clickable rows: Take to page O-edit lecture #n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51519" y="1988840"/>
            <a:ext cx="1224135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619671" y="1988840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 teachers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323528" y="5243267"/>
            <a:ext cx="3384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number of students: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2339751" y="1043444"/>
            <a:ext cx="3816424" cy="923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1979711" y="260647"/>
            <a:ext cx="6120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Organiser – create lecture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2339751" y="620687"/>
            <a:ext cx="381642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251519" y="620687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name: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5508103" y="6309319"/>
            <a:ext cx="36003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 to page TV –homepage and dsiplay event in ”events  hosted by you”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251519" y="1043444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995935" y="2132856"/>
            <a:ext cx="216024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251519" y="2132856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Location: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403648" y="2132856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Street name: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995935" y="2627619"/>
            <a:ext cx="216024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403648" y="2627619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 number: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995935" y="3131675"/>
            <a:ext cx="216024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1403648" y="3131675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 code: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995935" y="3635732"/>
            <a:ext cx="216024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1403648" y="3635732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City: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043608" y="4149080"/>
            <a:ext cx="194421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Calender?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251519" y="414908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4499992" y="4149080"/>
            <a:ext cx="165618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3203848" y="414908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time: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7487815" y="4149080"/>
            <a:ext cx="165618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191671" y="414908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time: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411759" y="4797151"/>
            <a:ext cx="288032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Dropbox/ checkboxes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323528" y="4797151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Language: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3403176" y="5243267"/>
            <a:ext cx="44874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323528" y="5661248"/>
            <a:ext cx="30243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teachers needed?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419871" y="5723964"/>
            <a:ext cx="432047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4139951" y="5723964"/>
            <a:ext cx="446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Enter 0 if no teacher is needed.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5364087" y="4797151"/>
            <a:ext cx="37799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Choose the native language(s) of the targeted students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275856" y="6372035"/>
            <a:ext cx="50405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3923928" y="6372035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lecture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323528" y="5027244"/>
            <a:ext cx="3384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number of students: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2339751" y="827420"/>
            <a:ext cx="3816424" cy="923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1979711" y="116631"/>
            <a:ext cx="6120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Organizer –  View/edit lecture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2339751" y="404663"/>
            <a:ext cx="381642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251519" y="404663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name: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5543600" y="5013176"/>
            <a:ext cx="360039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Possibility to see number of  students who are attending.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 of teacher applications plus possibility to contact each teacher. Possibility to approve/disapprove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51519" y="82742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3995935" y="1916832"/>
            <a:ext cx="216024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251519" y="1916832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403648" y="1916832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Street name: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3995935" y="2411596"/>
            <a:ext cx="216024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1403648" y="2411596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 number: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995935" y="2915651"/>
            <a:ext cx="216024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403648" y="2915651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 code: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995935" y="3419707"/>
            <a:ext cx="216024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1403648" y="3419707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City: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1043608" y="3933055"/>
            <a:ext cx="194421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Calender?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251519" y="3933055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4499992" y="3933055"/>
            <a:ext cx="165618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3203848" y="3933055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time: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7487815" y="3933055"/>
            <a:ext cx="165618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191671" y="3933055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time: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2411759" y="4581128"/>
            <a:ext cx="288032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Dropbox/ checkboxes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323528" y="4581128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3403176" y="5027244"/>
            <a:ext cx="44874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5364087" y="4581128"/>
            <a:ext cx="37799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Disabled – not allowed to change?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275856" y="6372035"/>
            <a:ext cx="50405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3923928" y="6372035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changes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6948264" y="188640"/>
            <a:ext cx="50405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7452320" y="188640"/>
            <a:ext cx="2448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event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6444207" y="692695"/>
            <a:ext cx="504055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 pop-up box: Are you sure?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yes, Take to page O–homepage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no, stay on this page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323528" y="5445223"/>
            <a:ext cx="30243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sv-S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teachers needed?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419871" y="5507939"/>
            <a:ext cx="432047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3995935" y="5517232"/>
            <a:ext cx="446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sv-SE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Enter 0 if no teacher is needed.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