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Lst>
  <p:sldSz cx="13004800" cy="9753600"/>
  <p:notesSz cx="6858000" cy="9144000"/>
  <p:defaultTextStyle>
    <a:lvl1pPr algn="ctr" defTabSz="584200">
      <a:defRPr sz="3600">
        <a:latin typeface="+mn-lt"/>
        <a:ea typeface="+mn-ea"/>
        <a:cs typeface="+mn-cs"/>
        <a:sym typeface="Helvetica Light"/>
      </a:defRPr>
    </a:lvl1pPr>
    <a:lvl2pPr indent="228600" algn="ctr" defTabSz="584200">
      <a:defRPr sz="3600">
        <a:latin typeface="+mn-lt"/>
        <a:ea typeface="+mn-ea"/>
        <a:cs typeface="+mn-cs"/>
        <a:sym typeface="Helvetica Light"/>
      </a:defRPr>
    </a:lvl2pPr>
    <a:lvl3pPr indent="457200" algn="ctr" defTabSz="584200">
      <a:defRPr sz="3600">
        <a:latin typeface="+mn-lt"/>
        <a:ea typeface="+mn-ea"/>
        <a:cs typeface="+mn-cs"/>
        <a:sym typeface="Helvetica Light"/>
      </a:defRPr>
    </a:lvl3pPr>
    <a:lvl4pPr indent="685800" algn="ctr" defTabSz="584200">
      <a:defRPr sz="3600">
        <a:latin typeface="+mn-lt"/>
        <a:ea typeface="+mn-ea"/>
        <a:cs typeface="+mn-cs"/>
        <a:sym typeface="Helvetica Light"/>
      </a:defRPr>
    </a:lvl4pPr>
    <a:lvl5pPr indent="914400" algn="ctr" defTabSz="584200">
      <a:defRPr sz="3600">
        <a:latin typeface="+mn-lt"/>
        <a:ea typeface="+mn-ea"/>
        <a:cs typeface="+mn-cs"/>
        <a:sym typeface="Helvetica Light"/>
      </a:defRPr>
    </a:lvl5pPr>
    <a:lvl6pPr indent="1143000" algn="ctr" defTabSz="584200">
      <a:defRPr sz="3600">
        <a:latin typeface="+mn-lt"/>
        <a:ea typeface="+mn-ea"/>
        <a:cs typeface="+mn-cs"/>
        <a:sym typeface="Helvetica Light"/>
      </a:defRPr>
    </a:lvl6pPr>
    <a:lvl7pPr indent="1371600" algn="ctr" defTabSz="584200">
      <a:defRPr sz="3600">
        <a:latin typeface="+mn-lt"/>
        <a:ea typeface="+mn-ea"/>
        <a:cs typeface="+mn-cs"/>
        <a:sym typeface="Helvetica Light"/>
      </a:defRPr>
    </a:lvl7pPr>
    <a:lvl8pPr indent="1600200" algn="ctr" defTabSz="584200">
      <a:defRPr sz="3600">
        <a:latin typeface="+mn-lt"/>
        <a:ea typeface="+mn-ea"/>
        <a:cs typeface="+mn-cs"/>
        <a:sym typeface="Helvetica Light"/>
      </a:defRPr>
    </a:lvl8pPr>
    <a:lvl9pPr indent="1828800" algn="ctr" defTabSz="584200">
      <a:defRPr sz="3600">
        <a:latin typeface="+mn-lt"/>
        <a:ea typeface="+mn-ea"/>
        <a:cs typeface="+mn-cs"/>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365C0"/>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n"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00882B"/>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b="def" i="def"/>
      <a:tcStyle>
        <a:tcBdr/>
        <a:fill>
          <a:solidFill>
            <a:srgbClr val="C3C2C2"/>
          </a:solidFill>
        </a:fill>
      </a:tcStyle>
    </a:band2H>
    <a:firstCol>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b="def" i="def"/>
      <a:tcStyle>
        <a:tcBdr/>
        <a:fill>
          <a:solidFill>
            <a:srgbClr val="DCE5E6"/>
          </a:solidFill>
        </a:fill>
      </a:tcStyle>
    </a:band2H>
    <a:firstCol>
      <a:tcTxStyle b="on" i="off">
        <a:fontRef idx="min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Ref idx="min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Ref idx="min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b="def" i="def"/>
      <a:tcStyle>
        <a:tcBdr/>
        <a:fill>
          <a:solidFill>
            <a:srgbClr val="DEDEDF"/>
          </a:solidFill>
        </a:fill>
      </a:tcStyle>
    </a:band2H>
    <a:firstCol>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Shape 29"/>
          <p:cNvSpPr/>
          <p:nvPr>
            <p:ph type="sldImg"/>
          </p:nvPr>
        </p:nvSpPr>
        <p:spPr>
          <a:xfrm>
            <a:off x="1143000" y="685800"/>
            <a:ext cx="4572000" cy="3429000"/>
          </a:xfrm>
          <a:prstGeom prst="rect">
            <a:avLst/>
          </a:prstGeom>
        </p:spPr>
        <p:txBody>
          <a:bodyPr/>
          <a:lstStyle/>
          <a:p>
            <a:pPr lvl="0"/>
          </a:p>
        </p:txBody>
      </p:sp>
      <p:sp>
        <p:nvSpPr>
          <p:cNvPr id="30" name="Shape 30"/>
          <p:cNvSpPr/>
          <p:nvPr>
            <p:ph type="body" sz="quarter" idx="1"/>
          </p:nvPr>
        </p:nvSpPr>
        <p:spPr>
          <a:xfrm>
            <a:off x="914400" y="4343400"/>
            <a:ext cx="5029200" cy="4114800"/>
          </a:xfrm>
          <a:prstGeom prst="rect">
            <a:avLst/>
          </a:prstGeom>
        </p:spPr>
        <p:txBody>
          <a:bodyPr/>
          <a:lstStyle/>
          <a:p>
            <a:pPr lvl="0"/>
          </a:p>
        </p:txBody>
      </p:sp>
    </p:spTree>
  </p:cSld>
  <p:clrMap bg1="lt1" tx1="dk1" bg2="lt2" tx2="dk2" accent1="accent1" accent2="accent2" accent3="accent3" accent4="accent4" accent5="accent5" accent6="accent6" hlink="hlink" folHlink="folHlink"/>
  <p:notesStyle>
    <a:lvl1pPr defTabSz="457200">
      <a:lnSpc>
        <a:spcPct val="125000"/>
      </a:lnSpc>
      <a:defRPr sz="2400">
        <a:latin typeface="Avenir Roman"/>
        <a:ea typeface="Avenir Roman"/>
        <a:cs typeface="Avenir Roman"/>
        <a:sym typeface="Avenir Roman"/>
      </a:defRPr>
    </a:lvl1pPr>
    <a:lvl2pPr indent="228600" defTabSz="457200">
      <a:lnSpc>
        <a:spcPct val="125000"/>
      </a:lnSpc>
      <a:defRPr sz="2400">
        <a:latin typeface="Avenir Roman"/>
        <a:ea typeface="Avenir Roman"/>
        <a:cs typeface="Avenir Roman"/>
        <a:sym typeface="Avenir Roman"/>
      </a:defRPr>
    </a:lvl2pPr>
    <a:lvl3pPr indent="457200" defTabSz="457200">
      <a:lnSpc>
        <a:spcPct val="125000"/>
      </a:lnSpc>
      <a:defRPr sz="2400">
        <a:latin typeface="Avenir Roman"/>
        <a:ea typeface="Avenir Roman"/>
        <a:cs typeface="Avenir Roman"/>
        <a:sym typeface="Avenir Roman"/>
      </a:defRPr>
    </a:lvl3pPr>
    <a:lvl4pPr indent="685800" defTabSz="457200">
      <a:lnSpc>
        <a:spcPct val="125000"/>
      </a:lnSpc>
      <a:defRPr sz="2400">
        <a:latin typeface="Avenir Roman"/>
        <a:ea typeface="Avenir Roman"/>
        <a:cs typeface="Avenir Roman"/>
        <a:sym typeface="Avenir Roman"/>
      </a:defRPr>
    </a:lvl4pPr>
    <a:lvl5pPr indent="914400" defTabSz="457200">
      <a:lnSpc>
        <a:spcPct val="125000"/>
      </a:lnSpc>
      <a:defRPr sz="2400">
        <a:latin typeface="Avenir Roman"/>
        <a:ea typeface="Avenir Roman"/>
        <a:cs typeface="Avenir Roman"/>
        <a:sym typeface="Avenir Roman"/>
      </a:defRPr>
    </a:lvl5pPr>
    <a:lvl6pPr indent="1143000" defTabSz="457200">
      <a:lnSpc>
        <a:spcPct val="125000"/>
      </a:lnSpc>
      <a:defRPr sz="2400">
        <a:latin typeface="Avenir Roman"/>
        <a:ea typeface="Avenir Roman"/>
        <a:cs typeface="Avenir Roman"/>
        <a:sym typeface="Avenir Roman"/>
      </a:defRPr>
    </a:lvl6pPr>
    <a:lvl7pPr indent="1371600" defTabSz="457200">
      <a:lnSpc>
        <a:spcPct val="125000"/>
      </a:lnSpc>
      <a:defRPr sz="2400">
        <a:latin typeface="Avenir Roman"/>
        <a:ea typeface="Avenir Roman"/>
        <a:cs typeface="Avenir Roman"/>
        <a:sym typeface="Avenir Roman"/>
      </a:defRPr>
    </a:lvl7pPr>
    <a:lvl8pPr indent="1600200" defTabSz="457200">
      <a:lnSpc>
        <a:spcPct val="125000"/>
      </a:lnSpc>
      <a:defRPr sz="2400">
        <a:latin typeface="Avenir Roman"/>
        <a:ea typeface="Avenir Roman"/>
        <a:cs typeface="Avenir Roman"/>
        <a:sym typeface="Avenir Roman"/>
      </a:defRPr>
    </a:lvl8pPr>
    <a:lvl9pPr indent="1828800" defTabSz="457200">
      <a:lnSpc>
        <a:spcPct val="125000"/>
      </a:lnSpc>
      <a:defRPr sz="2400">
        <a:latin typeface="Avenir Roman"/>
        <a:ea typeface="Avenir Roman"/>
        <a:cs typeface="Avenir Roman"/>
        <a:sym typeface="Avenir Roman"/>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2.xml.rels><?xml version="1.0" encoding="UTF-8" standalone="yes"?><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3.xml.rels><?xml version="1.0" encoding="UTF-8" standalone="yes"?><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4.xml.rels><?xml version="1.0" encoding="UTF-8" standalone="yes"?><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5.xml.rels><?xml version="1.0" encoding="UTF-8" standalone="yes"?><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1" name="Shape 81"/>
          <p:cNvSpPr/>
          <p:nvPr>
            <p:ph type="sldImg"/>
          </p:nvPr>
        </p:nvSpPr>
        <p:spPr>
          <a:prstGeom prst="rect">
            <a:avLst/>
          </a:prstGeom>
        </p:spPr>
        <p:txBody>
          <a:bodyPr/>
          <a:lstStyle/>
          <a:p>
            <a:pPr lvl="0"/>
          </a:p>
        </p:txBody>
      </p:sp>
      <p:sp>
        <p:nvSpPr>
          <p:cNvPr id="82" name="Shape 82"/>
          <p:cNvSpPr/>
          <p:nvPr>
            <p:ph type="body" sz="quarter" idx="1"/>
          </p:nvPr>
        </p:nvSpPr>
        <p:spPr>
          <a:prstGeom prst="rect">
            <a:avLst/>
          </a:prstGeom>
        </p:spPr>
        <p:txBody>
          <a:bodyPr/>
          <a:lstStyle/>
          <a:p>
            <a:pPr lvl="0">
              <a:defRPr sz="1800"/>
            </a:pPr>
            <a:r>
              <a:rPr sz="2400"/>
              <a:t>We Assessed that they needed a responsive applications that uses a geo-location API, to retrieve cultural landmarks and events that are near where the user is using the application on a mobile device.</a:t>
            </a:r>
            <a:endParaRPr sz="2400"/>
          </a:p>
          <a:p>
            <a:pPr lvl="0">
              <a:defRPr sz="1800"/>
            </a:pPr>
            <a:r>
              <a:rPr sz="2400"/>
              <a:t>Because it is responsive it can simply be used on a tablet or a computer as well.</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3" name="Shape 93"/>
          <p:cNvSpPr/>
          <p:nvPr>
            <p:ph type="sldImg"/>
          </p:nvPr>
        </p:nvSpPr>
        <p:spPr>
          <a:prstGeom prst="rect">
            <a:avLst/>
          </a:prstGeom>
        </p:spPr>
        <p:txBody>
          <a:bodyPr/>
          <a:lstStyle/>
          <a:p>
            <a:pPr lvl="0"/>
          </a:p>
        </p:txBody>
      </p:sp>
      <p:sp>
        <p:nvSpPr>
          <p:cNvPr id="94" name="Shape 94"/>
          <p:cNvSpPr/>
          <p:nvPr>
            <p:ph type="body" sz="quarter" idx="1"/>
          </p:nvPr>
        </p:nvSpPr>
        <p:spPr>
          <a:prstGeom prst="rect">
            <a:avLst/>
          </a:prstGeom>
        </p:spPr>
        <p:txBody>
          <a:bodyPr/>
          <a:lstStyle/>
          <a:p>
            <a:pPr lvl="0">
              <a:defRPr sz="1800"/>
            </a:pPr>
            <a:r>
              <a:rPr sz="2400"/>
              <a:t>We wanted to make it easy to update the data for the app so we created an administrative interface for them to login to and be able to provide descriptions and the locations of various landmarks.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3" name="Shape 113"/>
          <p:cNvSpPr/>
          <p:nvPr>
            <p:ph type="sldImg"/>
          </p:nvPr>
        </p:nvSpPr>
        <p:spPr>
          <a:prstGeom prst="rect">
            <a:avLst/>
          </a:prstGeom>
        </p:spPr>
        <p:txBody>
          <a:bodyPr/>
          <a:lstStyle/>
          <a:p>
            <a:pPr lvl="0"/>
          </a:p>
        </p:txBody>
      </p:sp>
      <p:sp>
        <p:nvSpPr>
          <p:cNvPr id="114" name="Shape 114"/>
          <p:cNvSpPr/>
          <p:nvPr>
            <p:ph type="body" sz="quarter" idx="1"/>
          </p:nvPr>
        </p:nvSpPr>
        <p:spPr>
          <a:prstGeom prst="rect">
            <a:avLst/>
          </a:prstGeom>
        </p:spPr>
        <p:txBody>
          <a:bodyPr/>
          <a:lstStyle/>
          <a:p>
            <a:pPr lvl="0">
              <a:defRPr sz="1800"/>
            </a:pPr>
            <a:r>
              <a:rPr sz="2400"/>
              <a:t>Within our process, we researched existing solutions, and we found one that was already done by Code for America and some of us spent time to get that solution up and running to see if we could build upon it.</a:t>
            </a:r>
            <a:endParaRPr sz="2400"/>
          </a:p>
          <a:p>
            <a:pPr lvl="0">
              <a:defRPr sz="1800"/>
            </a:pPr>
            <a:r>
              <a:rPr sz="2400"/>
              <a:t>We thought that we could leverage the existing infrastructure that they had there like use their mobile UI, but we never really got it running.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8" name="Shape 128"/>
          <p:cNvSpPr/>
          <p:nvPr>
            <p:ph type="sldImg"/>
          </p:nvPr>
        </p:nvSpPr>
        <p:spPr>
          <a:prstGeom prst="rect">
            <a:avLst/>
          </a:prstGeom>
        </p:spPr>
        <p:txBody>
          <a:bodyPr/>
          <a:lstStyle/>
          <a:p>
            <a:pPr lvl="0"/>
          </a:p>
        </p:txBody>
      </p:sp>
      <p:sp>
        <p:nvSpPr>
          <p:cNvPr id="129" name="Shape 129"/>
          <p:cNvSpPr/>
          <p:nvPr>
            <p:ph type="body" sz="quarter" idx="1"/>
          </p:nvPr>
        </p:nvSpPr>
        <p:spPr>
          <a:prstGeom prst="rect">
            <a:avLst/>
          </a:prstGeom>
        </p:spPr>
        <p:txBody>
          <a:bodyPr/>
          <a:lstStyle/>
          <a:p>
            <a:pPr lvl="0">
              <a:defRPr sz="1800"/>
            </a:pPr>
            <a:r>
              <a:rPr sz="2400"/>
              <a:t>Within our process, we researched existing solutions, and we found one that was already done by Code for America and some of us spent time to get that solution up and running to see if we could build upon it.</a:t>
            </a:r>
            <a:endParaRPr sz="2400"/>
          </a:p>
          <a:p>
            <a:pPr lvl="0">
              <a:defRPr sz="1800"/>
            </a:pPr>
            <a:r>
              <a:rPr sz="2400"/>
              <a:t>We thought that we could leverage the existing infrastructure that they had there like use their mobile UI, but we never really got it running.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0" name="Shape 140"/>
          <p:cNvSpPr/>
          <p:nvPr>
            <p:ph type="sldImg"/>
          </p:nvPr>
        </p:nvSpPr>
        <p:spPr>
          <a:prstGeom prst="rect">
            <a:avLst/>
          </a:prstGeom>
        </p:spPr>
        <p:txBody>
          <a:bodyPr/>
          <a:lstStyle/>
          <a:p>
            <a:pPr lvl="0"/>
          </a:p>
        </p:txBody>
      </p:sp>
      <p:sp>
        <p:nvSpPr>
          <p:cNvPr id="141" name="Shape 141"/>
          <p:cNvSpPr/>
          <p:nvPr>
            <p:ph type="body" sz="quarter" idx="1"/>
          </p:nvPr>
        </p:nvSpPr>
        <p:spPr>
          <a:prstGeom prst="rect">
            <a:avLst/>
          </a:prstGeom>
        </p:spPr>
        <p:txBody>
          <a:bodyPr/>
          <a:lstStyle/>
          <a:p>
            <a:pPr lvl="0">
              <a:defRPr sz="1800"/>
            </a:pPr>
            <a:r>
              <a:rPr sz="2400"/>
              <a:t>Java Script - Geo-location Info</a:t>
            </a:r>
            <a:endParaRPr sz="2400"/>
          </a:p>
          <a:p>
            <a:pPr lvl="0">
              <a:defRPr sz="1800"/>
            </a:pPr>
            <a:r>
              <a:rPr sz="2400"/>
              <a:t>Ruby on RAILS - Landmark Info</a:t>
            </a:r>
            <a:endParaRPr sz="2400"/>
          </a:p>
          <a:p>
            <a:pPr lvl="0">
              <a:defRPr sz="1800"/>
            </a:pPr>
            <a:r>
              <a:rPr sz="2400"/>
              <a:t>Postgres Database - Store data</a:t>
            </a:r>
            <a:endParaRPr sz="2400"/>
          </a:p>
          <a:p>
            <a:pPr lvl="0">
              <a:defRPr sz="1800"/>
            </a:pPr>
            <a:r>
              <a:rPr sz="2400"/>
              <a:t>A REST interface for Java Script and RAILS to talk to each other</a:t>
            </a:r>
            <a:endParaRPr sz="2400"/>
          </a:p>
          <a:p>
            <a:pPr lvl="0">
              <a:defRPr sz="1800"/>
            </a:pPr>
            <a:r>
              <a:rPr sz="2400"/>
              <a:t>Deployed it to Heroku which has a free solution for deploying applications</a:t>
            </a: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1" showMasterPhAnim="1">
  <p:cSld name="Title &amp; Subtitle">
    <p:spTree>
      <p:nvGrpSpPr>
        <p:cNvPr id="1" name=""/>
        <p:cNvGrpSpPr/>
        <p:nvPr/>
      </p:nvGrpSpPr>
      <p:grpSpPr>
        <a:xfrm>
          <a:off x="0" y="0"/>
          <a:ext cx="0" cy="0"/>
          <a:chOff x="0" y="0"/>
          <a:chExt cx="0" cy="0"/>
        </a:xfrm>
      </p:grpSpPr>
      <p:sp>
        <p:nvSpPr>
          <p:cNvPr id="5" name="Shape 5"/>
          <p:cNvSpPr/>
          <p:nvPr>
            <p:ph type="title"/>
          </p:nvPr>
        </p:nvSpPr>
        <p:spPr>
          <a:xfrm>
            <a:off x="1270000" y="1638300"/>
            <a:ext cx="10464800" cy="3302000"/>
          </a:xfrm>
          <a:prstGeom prst="rect">
            <a:avLst/>
          </a:prstGeom>
        </p:spPr>
        <p:txBody>
          <a:bodyPr anchor="b"/>
          <a:lstStyle/>
          <a:p>
            <a:pPr lvl="0">
              <a:defRPr sz="1800"/>
            </a:pPr>
            <a:r>
              <a:rPr sz="8000"/>
              <a:t>Title Text</a:t>
            </a:r>
          </a:p>
        </p:txBody>
      </p:sp>
      <p:sp>
        <p:nvSpPr>
          <p:cNvPr id="6" name="Shape 6"/>
          <p:cNvSpPr/>
          <p:nvPr>
            <p:ph type="body"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lvl="0">
              <a:defRPr sz="1800"/>
            </a:pPr>
            <a:r>
              <a:rPr sz="3200"/>
              <a:t>Body Level One</a:t>
            </a:r>
            <a:endParaRPr sz="3200"/>
          </a:p>
          <a:p>
            <a:pPr lvl="1">
              <a:defRPr sz="1800"/>
            </a:pPr>
            <a:r>
              <a:rPr sz="3200"/>
              <a:t>Body Level Two</a:t>
            </a:r>
            <a:endParaRPr sz="3200"/>
          </a:p>
          <a:p>
            <a:pPr lvl="2">
              <a:defRPr sz="1800"/>
            </a:pPr>
            <a:r>
              <a:rPr sz="3200"/>
              <a:t>Body Level Three</a:t>
            </a:r>
            <a:endParaRPr sz="3200"/>
          </a:p>
          <a:p>
            <a:pPr lvl="3">
              <a:defRPr sz="1800"/>
            </a:pPr>
            <a:r>
              <a:rPr sz="3200"/>
              <a:t>Body Level Four</a:t>
            </a:r>
            <a:endParaRPr sz="3200"/>
          </a:p>
          <a:p>
            <a:pPr lvl="4">
              <a:defRPr sz="1800"/>
            </a:pPr>
            <a:r>
              <a:rPr sz="3200"/>
              <a:t>Body Level Five</a:t>
            </a:r>
          </a:p>
        </p:txBody>
      </p:sp>
    </p:spTree>
  </p:cSld>
  <p:clrMapOvr>
    <a:masterClrMapping/>
  </p:clrMapOvr>
  <p:transitio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Quote">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Photo">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spTree>
      <p:nvGrpSpPr>
        <p:cNvPr id="1" name=""/>
        <p:cNvGrpSpPr/>
        <p:nvPr/>
      </p:nvGrpSpPr>
      <p:grpSpPr>
        <a:xfrm>
          <a:off x="0" y="0"/>
          <a:ext cx="0" cy="0"/>
          <a:chOff x="0" y="0"/>
          <a:chExt cx="0" cy="0"/>
        </a:xfrm>
      </p:grpSpPr>
      <p:sp>
        <p:nvSpPr>
          <p:cNvPr id="8" name="Shape 8"/>
          <p:cNvSpPr/>
          <p:nvPr>
            <p:ph type="title"/>
          </p:nvPr>
        </p:nvSpPr>
        <p:spPr>
          <a:xfrm>
            <a:off x="1270000" y="6718300"/>
            <a:ext cx="10464800" cy="1422400"/>
          </a:xfrm>
          <a:prstGeom prst="rect">
            <a:avLst/>
          </a:prstGeom>
        </p:spPr>
        <p:txBody>
          <a:bodyPr anchor="b"/>
          <a:lstStyle/>
          <a:p>
            <a:pPr lvl="0">
              <a:defRPr sz="1800"/>
            </a:pPr>
            <a:r>
              <a:rPr sz="8000"/>
              <a:t>Title Text</a:t>
            </a:r>
          </a:p>
        </p:txBody>
      </p:sp>
      <p:sp>
        <p:nvSpPr>
          <p:cNvPr id="9" name="Shape 9"/>
          <p:cNvSpPr/>
          <p:nvPr>
            <p:ph type="body" idx="1"/>
          </p:nvPr>
        </p:nvSpPr>
        <p:spPr>
          <a:xfrm>
            <a:off x="1270000" y="81915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lvl="0">
              <a:defRPr sz="1800"/>
            </a:pPr>
            <a:r>
              <a:rPr sz="3200"/>
              <a:t>Body Level One</a:t>
            </a:r>
            <a:endParaRPr sz="3200"/>
          </a:p>
          <a:p>
            <a:pPr lvl="1">
              <a:defRPr sz="1800"/>
            </a:pPr>
            <a:r>
              <a:rPr sz="3200"/>
              <a:t>Body Level Two</a:t>
            </a:r>
            <a:endParaRPr sz="3200"/>
          </a:p>
          <a:p>
            <a:pPr lvl="2">
              <a:defRPr sz="1800"/>
            </a:pPr>
            <a:r>
              <a:rPr sz="3200"/>
              <a:t>Body Level Three</a:t>
            </a:r>
            <a:endParaRPr sz="3200"/>
          </a:p>
          <a:p>
            <a:pPr lvl="3">
              <a:defRPr sz="1800"/>
            </a:pPr>
            <a:r>
              <a:rPr sz="3200"/>
              <a:t>Body Level Four</a:t>
            </a:r>
            <a:endParaRPr sz="3200"/>
          </a:p>
          <a:p>
            <a:pPr lvl="4">
              <a:defRPr sz="1800"/>
            </a:pPr>
            <a:r>
              <a:rPr sz="3200"/>
              <a:t>Body Level Five</a:t>
            </a:r>
          </a:p>
        </p:txBody>
      </p:sp>
    </p:spTree>
  </p:cSld>
  <p:clrMapOvr>
    <a:masterClrMapping/>
  </p:clrMapOvr>
  <p:transitio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11" name="Shape 11"/>
          <p:cNvSpPr/>
          <p:nvPr>
            <p:ph type="title"/>
          </p:nvPr>
        </p:nvSpPr>
        <p:spPr>
          <a:xfrm>
            <a:off x="1270000" y="3225800"/>
            <a:ext cx="10464800" cy="3302000"/>
          </a:xfrm>
          <a:prstGeom prst="rect">
            <a:avLst/>
          </a:prstGeom>
        </p:spPr>
        <p:txBody>
          <a:bodyPr/>
          <a:lstStyle/>
          <a:p>
            <a:pPr lvl="0">
              <a:defRPr sz="1800"/>
            </a:pPr>
            <a:r>
              <a:rPr sz="8000"/>
              <a:t>Title Text</a:t>
            </a:r>
          </a:p>
        </p:txBody>
      </p:sp>
    </p:spTree>
  </p:cSld>
  <p:clrMapOvr>
    <a:masterClrMapping/>
  </p:clrMapOvr>
  <p:transitio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spTree>
      <p:nvGrpSpPr>
        <p:cNvPr id="1" name=""/>
        <p:cNvGrpSpPr/>
        <p:nvPr/>
      </p:nvGrpSpPr>
      <p:grpSpPr>
        <a:xfrm>
          <a:off x="0" y="0"/>
          <a:ext cx="0" cy="0"/>
          <a:chOff x="0" y="0"/>
          <a:chExt cx="0" cy="0"/>
        </a:xfrm>
      </p:grpSpPr>
      <p:sp>
        <p:nvSpPr>
          <p:cNvPr id="13" name="Shape 13"/>
          <p:cNvSpPr/>
          <p:nvPr>
            <p:ph type="title"/>
          </p:nvPr>
        </p:nvSpPr>
        <p:spPr>
          <a:xfrm>
            <a:off x="952500" y="635000"/>
            <a:ext cx="5334000" cy="3987800"/>
          </a:xfrm>
          <a:prstGeom prst="rect">
            <a:avLst/>
          </a:prstGeom>
        </p:spPr>
        <p:txBody>
          <a:bodyPr anchor="b"/>
          <a:lstStyle>
            <a:lvl1pPr>
              <a:defRPr sz="6000"/>
            </a:lvl1pPr>
          </a:lstStyle>
          <a:p>
            <a:pPr lvl="0">
              <a:defRPr sz="1800"/>
            </a:pPr>
            <a:r>
              <a:rPr sz="6000"/>
              <a:t>Title Text</a:t>
            </a:r>
          </a:p>
        </p:txBody>
      </p:sp>
      <p:sp>
        <p:nvSpPr>
          <p:cNvPr id="14" name="Shape 14"/>
          <p:cNvSpPr/>
          <p:nvPr>
            <p:ph type="body" idx="1"/>
          </p:nvPr>
        </p:nvSpPr>
        <p:spPr>
          <a:xfrm>
            <a:off x="952500" y="4762500"/>
            <a:ext cx="5334000" cy="41021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lvl="0">
              <a:defRPr sz="1800"/>
            </a:pPr>
            <a:r>
              <a:rPr sz="3200"/>
              <a:t>Body Level One</a:t>
            </a:r>
            <a:endParaRPr sz="3200"/>
          </a:p>
          <a:p>
            <a:pPr lvl="1">
              <a:defRPr sz="1800"/>
            </a:pPr>
            <a:r>
              <a:rPr sz="3200"/>
              <a:t>Body Level Two</a:t>
            </a:r>
            <a:endParaRPr sz="3200"/>
          </a:p>
          <a:p>
            <a:pPr lvl="2">
              <a:defRPr sz="1800"/>
            </a:pPr>
            <a:r>
              <a:rPr sz="3200"/>
              <a:t>Body Level Three</a:t>
            </a:r>
            <a:endParaRPr sz="3200"/>
          </a:p>
          <a:p>
            <a:pPr lvl="3">
              <a:defRPr sz="1800"/>
            </a:pPr>
            <a:r>
              <a:rPr sz="3200"/>
              <a:t>Body Level Four</a:t>
            </a:r>
            <a:endParaRPr sz="3200"/>
          </a:p>
          <a:p>
            <a:pPr lvl="4">
              <a:defRPr sz="1800"/>
            </a:pPr>
            <a:r>
              <a:rPr sz="3200"/>
              <a:t>Body Level Five</a:t>
            </a:r>
          </a:p>
        </p:txBody>
      </p:sp>
    </p:spTree>
  </p:cSld>
  <p:clrMapOvr>
    <a:masterClrMapping/>
  </p:clrMapOvr>
  <p:transitio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16" name="Shape 16"/>
          <p:cNvSpPr/>
          <p:nvPr>
            <p:ph type="title"/>
          </p:nvPr>
        </p:nvSpPr>
        <p:spPr>
          <a:prstGeom prst="rect">
            <a:avLst/>
          </a:prstGeom>
        </p:spPr>
        <p:txBody>
          <a:bodyPr/>
          <a:lstStyle/>
          <a:p>
            <a:pPr lvl="0">
              <a:defRPr sz="1800"/>
            </a:pPr>
            <a:r>
              <a:rPr sz="8000"/>
              <a:t>Title Text</a:t>
            </a:r>
          </a:p>
        </p:txBody>
      </p:sp>
    </p:spTree>
  </p:cSld>
  <p:clrMapOvr>
    <a:masterClrMapping/>
  </p:clrMapOvr>
  <p:transitio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18" name="Shape 18"/>
          <p:cNvSpPr/>
          <p:nvPr>
            <p:ph type="title"/>
          </p:nvPr>
        </p:nvSpPr>
        <p:spPr>
          <a:prstGeom prst="rect">
            <a:avLst/>
          </a:prstGeom>
        </p:spPr>
        <p:txBody>
          <a:bodyPr/>
          <a:lstStyle/>
          <a:p>
            <a:pPr lvl="0">
              <a:defRPr sz="1800"/>
            </a:pPr>
            <a:r>
              <a:rPr sz="8000"/>
              <a:t>Title Text</a:t>
            </a:r>
          </a:p>
        </p:txBody>
      </p:sp>
      <p:sp>
        <p:nvSpPr>
          <p:cNvPr id="19" name="Shape 19"/>
          <p:cNvSpPr/>
          <p:nvPr>
            <p:ph type="body" idx="1"/>
          </p:nvPr>
        </p:nvSpPr>
        <p:spPr>
          <a:prstGeom prst="rect">
            <a:avLst/>
          </a:prstGeom>
        </p:spPr>
        <p:txBody>
          <a:bodyPr/>
          <a:lstStyle/>
          <a:p>
            <a:pPr lvl="0">
              <a:defRPr sz="1800"/>
            </a:pPr>
            <a:r>
              <a:rPr sz="3600"/>
              <a:t>Body Level One</a:t>
            </a:r>
            <a:endParaRPr sz="3600"/>
          </a:p>
          <a:p>
            <a:pPr lvl="1">
              <a:defRPr sz="1800"/>
            </a:pPr>
            <a:r>
              <a:rPr sz="3600"/>
              <a:t>Body Level Two</a:t>
            </a:r>
            <a:endParaRPr sz="3600"/>
          </a:p>
          <a:p>
            <a:pPr lvl="2">
              <a:defRPr sz="1800"/>
            </a:pPr>
            <a:r>
              <a:rPr sz="3600"/>
              <a:t>Body Level Three</a:t>
            </a:r>
            <a:endParaRPr sz="3600"/>
          </a:p>
          <a:p>
            <a:pPr lvl="3">
              <a:defRPr sz="1800"/>
            </a:pPr>
            <a:r>
              <a:rPr sz="3600"/>
              <a:t>Body Level Four</a:t>
            </a:r>
            <a:endParaRPr sz="3600"/>
          </a:p>
          <a:p>
            <a:pPr lvl="4">
              <a:defRPr sz="1800"/>
            </a:pPr>
            <a:r>
              <a:rPr sz="3600"/>
              <a:t>Body Level Five</a:t>
            </a:r>
          </a:p>
        </p:txBody>
      </p:sp>
    </p:spTree>
  </p:cSld>
  <p:clrMapOvr>
    <a:masterClrMapping/>
  </p:clrMapOvr>
  <p:transitio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spTree>
      <p:nvGrpSpPr>
        <p:cNvPr id="1" name=""/>
        <p:cNvGrpSpPr/>
        <p:nvPr/>
      </p:nvGrpSpPr>
      <p:grpSpPr>
        <a:xfrm>
          <a:off x="0" y="0"/>
          <a:ext cx="0" cy="0"/>
          <a:chOff x="0" y="0"/>
          <a:chExt cx="0" cy="0"/>
        </a:xfrm>
      </p:grpSpPr>
      <p:sp>
        <p:nvSpPr>
          <p:cNvPr id="21" name="Shape 21"/>
          <p:cNvSpPr/>
          <p:nvPr>
            <p:ph type="title"/>
          </p:nvPr>
        </p:nvSpPr>
        <p:spPr>
          <a:prstGeom prst="rect">
            <a:avLst/>
          </a:prstGeom>
        </p:spPr>
        <p:txBody>
          <a:bodyPr/>
          <a:lstStyle/>
          <a:p>
            <a:pPr lvl="0">
              <a:defRPr sz="1800"/>
            </a:pPr>
            <a:r>
              <a:rPr sz="8000"/>
              <a:t>Title Text</a:t>
            </a:r>
          </a:p>
        </p:txBody>
      </p:sp>
      <p:sp>
        <p:nvSpPr>
          <p:cNvPr id="22" name="Shape 22"/>
          <p:cNvSpPr/>
          <p:nvPr>
            <p:ph type="body" idx="1"/>
          </p:nvPr>
        </p:nvSpPr>
        <p:spPr>
          <a:xfrm>
            <a:off x="952500" y="26035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pPr lvl="0">
              <a:defRPr sz="1800"/>
            </a:pPr>
            <a:r>
              <a:rPr sz="2800"/>
              <a:t>Body Level One</a:t>
            </a:r>
            <a:endParaRPr sz="2800"/>
          </a:p>
          <a:p>
            <a:pPr lvl="1">
              <a:defRPr sz="1800"/>
            </a:pPr>
            <a:r>
              <a:rPr sz="2800"/>
              <a:t>Body Level Two</a:t>
            </a:r>
            <a:endParaRPr sz="2800"/>
          </a:p>
          <a:p>
            <a:pPr lvl="2">
              <a:defRPr sz="1800"/>
            </a:pPr>
            <a:r>
              <a:rPr sz="2800"/>
              <a:t>Body Level Three</a:t>
            </a:r>
            <a:endParaRPr sz="2800"/>
          </a:p>
          <a:p>
            <a:pPr lvl="3">
              <a:defRPr sz="1800"/>
            </a:pPr>
            <a:r>
              <a:rPr sz="2800"/>
              <a:t>Body Level Four</a:t>
            </a:r>
            <a:endParaRPr sz="2800"/>
          </a:p>
          <a:p>
            <a:pPr lvl="4">
              <a:defRPr sz="1800"/>
            </a:pPr>
            <a:r>
              <a:rPr sz="2800"/>
              <a:t>Body Level Five</a:t>
            </a:r>
          </a:p>
        </p:txBody>
      </p:sp>
    </p:spTree>
  </p:cSld>
  <p:clrMapOvr>
    <a:masterClrMapping/>
  </p:clrMapOvr>
  <p:transitio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24" name="Shape 24"/>
          <p:cNvSpPr/>
          <p:nvPr>
            <p:ph type="body" idx="1"/>
          </p:nvPr>
        </p:nvSpPr>
        <p:spPr>
          <a:xfrm>
            <a:off x="952500" y="1270000"/>
            <a:ext cx="11099800" cy="7213600"/>
          </a:xfrm>
          <a:prstGeom prst="rect">
            <a:avLst/>
          </a:prstGeom>
        </p:spPr>
        <p:txBody>
          <a:bodyPr/>
          <a:lstStyle/>
          <a:p>
            <a:pPr lvl="0">
              <a:defRPr sz="1800"/>
            </a:pPr>
            <a:r>
              <a:rPr sz="3600"/>
              <a:t>Body Level One</a:t>
            </a:r>
            <a:endParaRPr sz="3600"/>
          </a:p>
          <a:p>
            <a:pPr lvl="1">
              <a:defRPr sz="1800"/>
            </a:pPr>
            <a:r>
              <a:rPr sz="3600"/>
              <a:t>Body Level Two</a:t>
            </a:r>
            <a:endParaRPr sz="3600"/>
          </a:p>
          <a:p>
            <a:pPr lvl="2">
              <a:defRPr sz="1800"/>
            </a:pPr>
            <a:r>
              <a:rPr sz="3600"/>
              <a:t>Body Level Three</a:t>
            </a:r>
            <a:endParaRPr sz="3600"/>
          </a:p>
          <a:p>
            <a:pPr lvl="3">
              <a:defRPr sz="1800"/>
            </a:pPr>
            <a:r>
              <a:rPr sz="3600"/>
              <a:t>Body Level Four</a:t>
            </a:r>
            <a:endParaRPr sz="3600"/>
          </a:p>
          <a:p>
            <a:pPr lvl="4">
              <a:defRPr sz="1800"/>
            </a:pPr>
            <a:r>
              <a:rPr sz="3600"/>
              <a:t>Body Level Five</a:t>
            </a:r>
          </a:p>
        </p:txBody>
      </p:sp>
    </p:spTree>
  </p:cSld>
  <p:clrMapOvr>
    <a:masterClrMapping/>
  </p:clrMapOvr>
  <p:transitio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hoto - 3 Up">
    <p:spTree>
      <p:nvGrpSpPr>
        <p:cNvPr id="1" name=""/>
        <p:cNvGrpSpPr/>
        <p:nvPr/>
      </p:nvGrpSpPr>
      <p:grpSpPr>
        <a:xfrm>
          <a:off x="0" y="0"/>
          <a:ext cx="0" cy="0"/>
          <a:chOff x="0" y="0"/>
          <a:chExt cx="0" cy="0"/>
        </a:xfrm>
      </p:grpSpPr>
    </p:spTree>
  </p:cSld>
  <p:clrMapOvr>
    <a:masterClrMapping/>
  </p:clrMapOvr>
  <p:transitio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ph type="title"/>
          </p:nvPr>
        </p:nvSpPr>
        <p:spPr>
          <a:xfrm>
            <a:off x="952500" y="444500"/>
            <a:ext cx="11099800" cy="21590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p>
            <a:pPr lvl="0">
              <a:defRPr sz="1800"/>
            </a:pPr>
            <a:r>
              <a:rPr sz="8000"/>
              <a:t>Title Text</a:t>
            </a:r>
          </a:p>
        </p:txBody>
      </p:sp>
      <p:sp>
        <p:nvSpPr>
          <p:cNvPr id="3" name="Shape 3"/>
          <p:cNvSpPr/>
          <p:nvPr>
            <p:ph type="body" idx="1"/>
          </p:nvPr>
        </p:nvSpPr>
        <p:spPr>
          <a:xfrm>
            <a:off x="952500" y="2603500"/>
            <a:ext cx="11099800" cy="62865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p>
            <a:pPr lvl="0">
              <a:defRPr sz="1800"/>
            </a:pPr>
            <a:r>
              <a:rPr sz="3600"/>
              <a:t>Body Level One</a:t>
            </a:r>
            <a:endParaRPr sz="3600"/>
          </a:p>
          <a:p>
            <a:pPr lvl="1">
              <a:defRPr sz="1800"/>
            </a:pPr>
            <a:r>
              <a:rPr sz="3600"/>
              <a:t>Body Level Two</a:t>
            </a:r>
            <a:endParaRPr sz="3600"/>
          </a:p>
          <a:p>
            <a:pPr lvl="2">
              <a:defRPr sz="1800"/>
            </a:pPr>
            <a:r>
              <a:rPr sz="3600"/>
              <a:t>Body Level Three</a:t>
            </a:r>
            <a:endParaRPr sz="3600"/>
          </a:p>
          <a:p>
            <a:pPr lvl="3">
              <a:defRPr sz="1800"/>
            </a:pPr>
            <a:r>
              <a:rPr sz="3600"/>
              <a:t>Body Level Four</a:t>
            </a:r>
            <a:endParaRPr sz="3600"/>
          </a:p>
          <a:p>
            <a:pPr lvl="4">
              <a:defRPr sz="1800"/>
            </a:pPr>
            <a:r>
              <a:rPr sz="3600"/>
              <a:t>Body Level Five</a:t>
            </a:r>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spd="med" advClick="1"/>
  <p:txStyles>
    <p:titleStyle>
      <a:lvl1pPr algn="ctr" defTabSz="584200">
        <a:defRPr sz="8000">
          <a:latin typeface="+mn-lt"/>
          <a:ea typeface="+mn-ea"/>
          <a:cs typeface="+mn-cs"/>
          <a:sym typeface="Helvetica Light"/>
        </a:defRPr>
      </a:lvl1pPr>
      <a:lvl2pPr indent="228600" algn="ctr" defTabSz="584200">
        <a:defRPr sz="8000">
          <a:latin typeface="+mn-lt"/>
          <a:ea typeface="+mn-ea"/>
          <a:cs typeface="+mn-cs"/>
          <a:sym typeface="Helvetica Light"/>
        </a:defRPr>
      </a:lvl2pPr>
      <a:lvl3pPr indent="457200" algn="ctr" defTabSz="584200">
        <a:defRPr sz="8000">
          <a:latin typeface="+mn-lt"/>
          <a:ea typeface="+mn-ea"/>
          <a:cs typeface="+mn-cs"/>
          <a:sym typeface="Helvetica Light"/>
        </a:defRPr>
      </a:lvl3pPr>
      <a:lvl4pPr indent="685800" algn="ctr" defTabSz="584200">
        <a:defRPr sz="8000">
          <a:latin typeface="+mn-lt"/>
          <a:ea typeface="+mn-ea"/>
          <a:cs typeface="+mn-cs"/>
          <a:sym typeface="Helvetica Light"/>
        </a:defRPr>
      </a:lvl4pPr>
      <a:lvl5pPr indent="914400" algn="ctr" defTabSz="584200">
        <a:defRPr sz="8000">
          <a:latin typeface="+mn-lt"/>
          <a:ea typeface="+mn-ea"/>
          <a:cs typeface="+mn-cs"/>
          <a:sym typeface="Helvetica Light"/>
        </a:defRPr>
      </a:lvl5pPr>
      <a:lvl6pPr indent="1143000" algn="ctr" defTabSz="584200">
        <a:defRPr sz="8000">
          <a:latin typeface="+mn-lt"/>
          <a:ea typeface="+mn-ea"/>
          <a:cs typeface="+mn-cs"/>
          <a:sym typeface="Helvetica Light"/>
        </a:defRPr>
      </a:lvl6pPr>
      <a:lvl7pPr indent="1371600" algn="ctr" defTabSz="584200">
        <a:defRPr sz="8000">
          <a:latin typeface="+mn-lt"/>
          <a:ea typeface="+mn-ea"/>
          <a:cs typeface="+mn-cs"/>
          <a:sym typeface="Helvetica Light"/>
        </a:defRPr>
      </a:lvl7pPr>
      <a:lvl8pPr indent="1600200" algn="ctr" defTabSz="584200">
        <a:defRPr sz="8000">
          <a:latin typeface="+mn-lt"/>
          <a:ea typeface="+mn-ea"/>
          <a:cs typeface="+mn-cs"/>
          <a:sym typeface="Helvetica Light"/>
        </a:defRPr>
      </a:lvl8pPr>
      <a:lvl9pPr indent="1828800" algn="ctr" defTabSz="584200">
        <a:defRPr sz="8000">
          <a:latin typeface="+mn-lt"/>
          <a:ea typeface="+mn-ea"/>
          <a:cs typeface="+mn-cs"/>
          <a:sym typeface="Helvetica Light"/>
        </a:defRPr>
      </a:lvl9pPr>
    </p:titleStyle>
    <p:bodyStyle>
      <a:lvl1pPr marL="444500" indent="-444500" defTabSz="584200">
        <a:spcBef>
          <a:spcPts val="4200"/>
        </a:spcBef>
        <a:buSzPct val="75000"/>
        <a:buChar char="•"/>
        <a:defRPr sz="3600">
          <a:latin typeface="+mn-lt"/>
          <a:ea typeface="+mn-ea"/>
          <a:cs typeface="+mn-cs"/>
          <a:sym typeface="Helvetica Light"/>
        </a:defRPr>
      </a:lvl1pPr>
      <a:lvl2pPr marL="889000" indent="-444500" defTabSz="584200">
        <a:spcBef>
          <a:spcPts val="4200"/>
        </a:spcBef>
        <a:buSzPct val="75000"/>
        <a:buChar char="•"/>
        <a:defRPr sz="3600">
          <a:latin typeface="+mn-lt"/>
          <a:ea typeface="+mn-ea"/>
          <a:cs typeface="+mn-cs"/>
          <a:sym typeface="Helvetica Light"/>
        </a:defRPr>
      </a:lvl2pPr>
      <a:lvl3pPr marL="1333500" indent="-444500" defTabSz="584200">
        <a:spcBef>
          <a:spcPts val="4200"/>
        </a:spcBef>
        <a:buSzPct val="75000"/>
        <a:buChar char="•"/>
        <a:defRPr sz="3600">
          <a:latin typeface="+mn-lt"/>
          <a:ea typeface="+mn-ea"/>
          <a:cs typeface="+mn-cs"/>
          <a:sym typeface="Helvetica Light"/>
        </a:defRPr>
      </a:lvl3pPr>
      <a:lvl4pPr marL="1778000" indent="-444500" defTabSz="584200">
        <a:spcBef>
          <a:spcPts val="4200"/>
        </a:spcBef>
        <a:buSzPct val="75000"/>
        <a:buChar char="•"/>
        <a:defRPr sz="3600">
          <a:latin typeface="+mn-lt"/>
          <a:ea typeface="+mn-ea"/>
          <a:cs typeface="+mn-cs"/>
          <a:sym typeface="Helvetica Light"/>
        </a:defRPr>
      </a:lvl4pPr>
      <a:lvl5pPr marL="2222500" indent="-444500" defTabSz="584200">
        <a:spcBef>
          <a:spcPts val="4200"/>
        </a:spcBef>
        <a:buSzPct val="75000"/>
        <a:buChar char="•"/>
        <a:defRPr sz="3600">
          <a:latin typeface="+mn-lt"/>
          <a:ea typeface="+mn-ea"/>
          <a:cs typeface="+mn-cs"/>
          <a:sym typeface="Helvetica Light"/>
        </a:defRPr>
      </a:lvl5pPr>
      <a:lvl6pPr marL="2667000" indent="-444500" defTabSz="584200">
        <a:spcBef>
          <a:spcPts val="4200"/>
        </a:spcBef>
        <a:buSzPct val="75000"/>
        <a:buChar char="•"/>
        <a:defRPr sz="3600">
          <a:latin typeface="+mn-lt"/>
          <a:ea typeface="+mn-ea"/>
          <a:cs typeface="+mn-cs"/>
          <a:sym typeface="Helvetica Light"/>
        </a:defRPr>
      </a:lvl6pPr>
      <a:lvl7pPr marL="3111500" indent="-444500" defTabSz="584200">
        <a:spcBef>
          <a:spcPts val="4200"/>
        </a:spcBef>
        <a:buSzPct val="75000"/>
        <a:buChar char="•"/>
        <a:defRPr sz="3600">
          <a:latin typeface="+mn-lt"/>
          <a:ea typeface="+mn-ea"/>
          <a:cs typeface="+mn-cs"/>
          <a:sym typeface="Helvetica Light"/>
        </a:defRPr>
      </a:lvl7pPr>
      <a:lvl8pPr marL="3556000" indent="-444500" defTabSz="584200">
        <a:spcBef>
          <a:spcPts val="4200"/>
        </a:spcBef>
        <a:buSzPct val="75000"/>
        <a:buChar char="•"/>
        <a:defRPr sz="3600">
          <a:latin typeface="+mn-lt"/>
          <a:ea typeface="+mn-ea"/>
          <a:cs typeface="+mn-cs"/>
          <a:sym typeface="Helvetica Light"/>
        </a:defRPr>
      </a:lvl8pPr>
      <a:lvl9pPr marL="4000500" indent="-444500" defTabSz="584200">
        <a:spcBef>
          <a:spcPts val="4200"/>
        </a:spcBef>
        <a:buSzPct val="75000"/>
        <a:buChar char="•"/>
        <a:defRPr sz="3600">
          <a:latin typeface="+mn-lt"/>
          <a:ea typeface="+mn-ea"/>
          <a:cs typeface="+mn-cs"/>
          <a:sym typeface="Helvetica Light"/>
        </a:defRPr>
      </a:lvl9pPr>
    </p:bodyStyle>
    <p:otherStyle>
      <a:lvl1pPr algn="ctr" defTabSz="584200">
        <a:defRPr>
          <a:solidFill>
            <a:schemeClr val="tx1"/>
          </a:solidFill>
          <a:latin typeface="+mn-lt"/>
          <a:ea typeface="+mn-ea"/>
          <a:cs typeface="+mn-cs"/>
          <a:sym typeface="Helvetica Light"/>
        </a:defRPr>
      </a:lvl1pPr>
      <a:lvl2pPr indent="228600" algn="ctr" defTabSz="584200">
        <a:defRPr>
          <a:solidFill>
            <a:schemeClr val="tx1"/>
          </a:solidFill>
          <a:latin typeface="+mn-lt"/>
          <a:ea typeface="+mn-ea"/>
          <a:cs typeface="+mn-cs"/>
          <a:sym typeface="Helvetica Light"/>
        </a:defRPr>
      </a:lvl2pPr>
      <a:lvl3pPr indent="457200" algn="ctr" defTabSz="584200">
        <a:defRPr>
          <a:solidFill>
            <a:schemeClr val="tx1"/>
          </a:solidFill>
          <a:latin typeface="+mn-lt"/>
          <a:ea typeface="+mn-ea"/>
          <a:cs typeface="+mn-cs"/>
          <a:sym typeface="Helvetica Light"/>
        </a:defRPr>
      </a:lvl3pPr>
      <a:lvl4pPr indent="685800" algn="ctr" defTabSz="584200">
        <a:defRPr>
          <a:solidFill>
            <a:schemeClr val="tx1"/>
          </a:solidFill>
          <a:latin typeface="+mn-lt"/>
          <a:ea typeface="+mn-ea"/>
          <a:cs typeface="+mn-cs"/>
          <a:sym typeface="Helvetica Light"/>
        </a:defRPr>
      </a:lvl4pPr>
      <a:lvl5pPr indent="914400" algn="ctr" defTabSz="584200">
        <a:defRPr>
          <a:solidFill>
            <a:schemeClr val="tx1"/>
          </a:solidFill>
          <a:latin typeface="+mn-lt"/>
          <a:ea typeface="+mn-ea"/>
          <a:cs typeface="+mn-cs"/>
          <a:sym typeface="Helvetica Light"/>
        </a:defRPr>
      </a:lvl5pPr>
      <a:lvl6pPr indent="1143000" algn="ctr" defTabSz="584200">
        <a:defRPr>
          <a:solidFill>
            <a:schemeClr val="tx1"/>
          </a:solidFill>
          <a:latin typeface="+mn-lt"/>
          <a:ea typeface="+mn-ea"/>
          <a:cs typeface="+mn-cs"/>
          <a:sym typeface="Helvetica Light"/>
        </a:defRPr>
      </a:lvl6pPr>
      <a:lvl7pPr indent="1371600" algn="ctr" defTabSz="584200">
        <a:defRPr>
          <a:solidFill>
            <a:schemeClr val="tx1"/>
          </a:solidFill>
          <a:latin typeface="+mn-lt"/>
          <a:ea typeface="+mn-ea"/>
          <a:cs typeface="+mn-cs"/>
          <a:sym typeface="Helvetica Light"/>
        </a:defRPr>
      </a:lvl7pPr>
      <a:lvl8pPr indent="1600200" algn="ctr" defTabSz="584200">
        <a:defRPr>
          <a:solidFill>
            <a:schemeClr val="tx1"/>
          </a:solidFill>
          <a:latin typeface="+mn-lt"/>
          <a:ea typeface="+mn-ea"/>
          <a:cs typeface="+mn-cs"/>
          <a:sym typeface="Helvetica Light"/>
        </a:defRPr>
      </a:lvl8pPr>
      <a:lvl9pPr indent="1828800" algn="ctr" defTabSz="584200">
        <a:defRPr>
          <a:solidFill>
            <a:schemeClr val="tx1"/>
          </a:solidFill>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tif"/><Relationship Id="rId3" Type="http://schemas.openxmlformats.org/officeDocument/2006/relationships/image" Target="../media/image2.pn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19.png"/><Relationship Id="rId6" Type="http://schemas.openxmlformats.org/officeDocument/2006/relationships/image" Target="../media/image20.png"/><Relationship Id="rId7" Type="http://schemas.openxmlformats.org/officeDocument/2006/relationships/image" Target="../media/image21.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2.tif"/><Relationship Id="rId4" Type="http://schemas.openxmlformats.org/officeDocument/2006/relationships/image" Target="../media/image17.png"/><Relationship Id="rId5" Type="http://schemas.openxmlformats.org/officeDocument/2006/relationships/image" Target="../media/image18.png"/><Relationship Id="rId6" Type="http://schemas.openxmlformats.org/officeDocument/2006/relationships/image" Target="../media/image19.png"/><Relationship Id="rId7" Type="http://schemas.openxmlformats.org/officeDocument/2006/relationships/image" Target="../media/image20.png"/><Relationship Id="rId8" Type="http://schemas.openxmlformats.org/officeDocument/2006/relationships/image" Target="../media/image22.pn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3.tif"/><Relationship Id="rId4" Type="http://schemas.openxmlformats.org/officeDocument/2006/relationships/image" Target="../media/image4.tif"/><Relationship Id="rId5" Type="http://schemas.openxmlformats.org/officeDocument/2006/relationships/image" Target="../media/image23.pn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tif"/><Relationship Id="rId3" Type="http://schemas.openxmlformats.org/officeDocument/2006/relationships/image" Target="../media/image4.tif"/><Relationship Id="rId4" Type="http://schemas.openxmlformats.org/officeDocument/2006/relationships/image" Target="../media/image24.png"/><Relationship Id="rId5" Type="http://schemas.openxmlformats.org/officeDocument/2006/relationships/image" Target="../media/image25.png"/><Relationship Id="rId6" Type="http://schemas.openxmlformats.org/officeDocument/2006/relationships/image" Target="../media/image26.png"/><Relationship Id="rId7" Type="http://schemas.openxmlformats.org/officeDocument/2006/relationships/image" Target="../media/image23.pn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tif"/><Relationship Id="rId3" Type="http://schemas.openxmlformats.org/officeDocument/2006/relationships/image" Target="../media/image4.tif"/><Relationship Id="rId4" Type="http://schemas.openxmlformats.org/officeDocument/2006/relationships/image" Target="../media/image24.png"/><Relationship Id="rId5" Type="http://schemas.openxmlformats.org/officeDocument/2006/relationships/image" Target="../media/image26.png"/><Relationship Id="rId6" Type="http://schemas.openxmlformats.org/officeDocument/2006/relationships/image" Target="../media/image23.png"/><Relationship Id="rId7" Type="http://schemas.openxmlformats.org/officeDocument/2006/relationships/image" Target="../media/image5.tif"/></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5.png"/><Relationship Id="rId3" Type="http://schemas.openxmlformats.org/officeDocument/2006/relationships/image" Target="../media/image4.png"/><Relationship Id="rId4" Type="http://schemas.openxmlformats.org/officeDocument/2006/relationships/image" Target="../media/image20.png"/><Relationship Id="rId5" Type="http://schemas.openxmlformats.org/officeDocument/2006/relationships/image" Target="../media/image18.png"/><Relationship Id="rId6" Type="http://schemas.openxmlformats.org/officeDocument/2006/relationships/image" Target="../media/image17.png"/><Relationship Id="rId7" Type="http://schemas.openxmlformats.org/officeDocument/2006/relationships/image" Target="../media/image9.png"/><Relationship Id="rId8" Type="http://schemas.openxmlformats.org/officeDocument/2006/relationships/image" Target="../media/image13.png"/><Relationship Id="rId9" Type="http://schemas.openxmlformats.org/officeDocument/2006/relationships/image" Target="../media/image11.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2.png"/><Relationship Id="rId3" Type="http://schemas.openxmlformats.org/officeDocument/2006/relationships/image" Target="../media/image8.png"/><Relationship Id="rId4" Type="http://schemas.openxmlformats.org/officeDocument/2006/relationships/image" Target="../media/image27.png"/><Relationship Id="rId5" Type="http://schemas.openxmlformats.org/officeDocument/2006/relationships/image" Target="../media/image14.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png"/><Relationship Id="rId3" Type="http://schemas.openxmlformats.org/officeDocument/2006/relationships/image" Target="../media/image7.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1.png"/><Relationship Id="rId7" Type="http://schemas.openxmlformats.org/officeDocument/2006/relationships/image" Target="../media/image3.png"/><Relationship Id="rId8" Type="http://schemas.openxmlformats.org/officeDocument/2006/relationships/image" Target="../media/image4.png"/><Relationship Id="rId9" Type="http://schemas.openxmlformats.org/officeDocument/2006/relationships/image" Target="../media/image5.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12.png"/><Relationship Id="rId4" Type="http://schemas.openxmlformats.org/officeDocument/2006/relationships/image" Target="../media/image8.png"/><Relationship Id="rId5" Type="http://schemas.openxmlformats.org/officeDocument/2006/relationships/image" Target="../media/image13.png"/><Relationship Id="rId6" Type="http://schemas.openxmlformats.org/officeDocument/2006/relationships/image" Target="../media/image14.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5.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32" name="pasted-image.tif"/>
          <p:cNvPicPr/>
          <p:nvPr/>
        </p:nvPicPr>
        <p:blipFill>
          <a:blip r:embed="rId2">
            <a:extLst/>
          </a:blip>
          <a:stretch>
            <a:fillRect/>
          </a:stretch>
        </p:blipFill>
        <p:spPr>
          <a:xfrm>
            <a:off x="10849990" y="8605994"/>
            <a:ext cx="2014991" cy="1002458"/>
          </a:xfrm>
          <a:prstGeom prst="rect">
            <a:avLst/>
          </a:prstGeom>
          <a:ln w="12700">
            <a:miter lim="400000"/>
          </a:ln>
        </p:spPr>
      </p:pic>
      <p:pic>
        <p:nvPicPr>
          <p:cNvPr id="33" name="pasted-image.pdf"/>
          <p:cNvPicPr/>
          <p:nvPr/>
        </p:nvPicPr>
        <p:blipFill>
          <a:blip r:embed="rId3">
            <a:extLst/>
          </a:blip>
          <a:stretch>
            <a:fillRect/>
          </a:stretch>
        </p:blipFill>
        <p:spPr>
          <a:xfrm>
            <a:off x="1982933" y="3745104"/>
            <a:ext cx="9038934" cy="2263392"/>
          </a:xfrm>
          <a:prstGeom prst="rect">
            <a:avLst/>
          </a:prstGeom>
          <a:ln w="12700">
            <a:miter lim="400000"/>
          </a:ln>
        </p:spPr>
      </p:pic>
    </p:spTree>
  </p:cSld>
  <p:clrMapOvr>
    <a:masterClrMapping/>
  </p:clrMapOvr>
  <p:transitio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0" name="Shape 100"/>
          <p:cNvSpPr/>
          <p:nvPr>
            <p:ph type="title"/>
          </p:nvPr>
        </p:nvSpPr>
        <p:spPr>
          <a:prstGeom prst="rect">
            <a:avLst/>
          </a:prstGeom>
        </p:spPr>
        <p:txBody>
          <a:bodyPr/>
          <a:lstStyle/>
          <a:p>
            <a:pPr lvl="0">
              <a:defRPr sz="1800"/>
            </a:pPr>
            <a:r>
              <a:rPr sz="8000"/>
              <a:t>The </a:t>
            </a:r>
            <a:r>
              <a:rPr b="1" sz="8000"/>
              <a:t>Solution</a:t>
            </a:r>
          </a:p>
        </p:txBody>
      </p:sp>
    </p:spTree>
  </p:cSld>
  <p:clrMapOvr>
    <a:masterClrMapping/>
  </p:clrMapOvr>
  <p:transitio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2" name="Shape 102"/>
          <p:cNvSpPr/>
          <p:nvPr>
            <p:ph type="title"/>
          </p:nvPr>
        </p:nvSpPr>
        <p:spPr>
          <a:prstGeom prst="rect">
            <a:avLst/>
          </a:prstGeom>
        </p:spPr>
        <p:txBody>
          <a:bodyPr/>
          <a:lstStyle/>
          <a:p>
            <a:pPr lvl="0">
              <a:defRPr sz="1800"/>
            </a:pPr>
            <a:r>
              <a:rPr sz="8000"/>
              <a:t>Existing Solutions?</a:t>
            </a:r>
          </a:p>
        </p:txBody>
      </p:sp>
      <p:grpSp>
        <p:nvGrpSpPr>
          <p:cNvPr id="107" name="Group 107"/>
          <p:cNvGrpSpPr/>
          <p:nvPr/>
        </p:nvGrpSpPr>
        <p:grpSpPr>
          <a:xfrm>
            <a:off x="2086181" y="3635656"/>
            <a:ext cx="3316054" cy="3413521"/>
            <a:chOff x="0" y="0"/>
            <a:chExt cx="3316052" cy="3413519"/>
          </a:xfrm>
        </p:grpSpPr>
        <p:pic>
          <p:nvPicPr>
            <p:cNvPr id="103" name="icon_50343.png"/>
            <p:cNvPicPr/>
            <p:nvPr/>
          </p:nvPicPr>
          <p:blipFill>
            <a:blip r:embed="rId3">
              <a:extLst/>
            </a:blip>
            <a:stretch>
              <a:fillRect/>
            </a:stretch>
          </p:blipFill>
          <p:spPr>
            <a:xfrm>
              <a:off x="413163" y="0"/>
              <a:ext cx="1336432" cy="1336431"/>
            </a:xfrm>
            <a:prstGeom prst="rect">
              <a:avLst/>
            </a:prstGeom>
            <a:ln w="12700" cap="flat">
              <a:noFill/>
              <a:miter lim="400000"/>
            </a:ln>
            <a:effectLst/>
          </p:spPr>
        </p:pic>
        <p:pic>
          <p:nvPicPr>
            <p:cNvPr id="104" name="icon_18390.png"/>
            <p:cNvPicPr/>
            <p:nvPr/>
          </p:nvPicPr>
          <p:blipFill>
            <a:blip r:embed="rId4">
              <a:extLst/>
            </a:blip>
            <a:stretch>
              <a:fillRect/>
            </a:stretch>
          </p:blipFill>
          <p:spPr>
            <a:xfrm>
              <a:off x="1979621" y="922591"/>
              <a:ext cx="1336432" cy="1336431"/>
            </a:xfrm>
            <a:prstGeom prst="rect">
              <a:avLst/>
            </a:prstGeom>
            <a:ln w="12700" cap="flat">
              <a:noFill/>
              <a:miter lim="400000"/>
            </a:ln>
            <a:effectLst/>
          </p:spPr>
        </p:pic>
        <p:pic>
          <p:nvPicPr>
            <p:cNvPr id="105" name="icon_10278.png"/>
            <p:cNvPicPr/>
            <p:nvPr/>
          </p:nvPicPr>
          <p:blipFill>
            <a:blip r:embed="rId5">
              <a:extLst/>
            </a:blip>
            <a:stretch>
              <a:fillRect/>
            </a:stretch>
          </p:blipFill>
          <p:spPr>
            <a:xfrm>
              <a:off x="627785" y="1546957"/>
              <a:ext cx="1866563" cy="1866563"/>
            </a:xfrm>
            <a:prstGeom prst="rect">
              <a:avLst/>
            </a:prstGeom>
            <a:ln w="12700" cap="flat">
              <a:noFill/>
              <a:miter lim="400000"/>
            </a:ln>
            <a:effectLst/>
          </p:spPr>
        </p:pic>
        <p:pic>
          <p:nvPicPr>
            <p:cNvPr id="106" name="icon_9275.png"/>
            <p:cNvPicPr/>
            <p:nvPr/>
          </p:nvPicPr>
          <p:blipFill>
            <a:blip r:embed="rId6">
              <a:extLst/>
            </a:blip>
            <a:stretch>
              <a:fillRect/>
            </a:stretch>
          </p:blipFill>
          <p:spPr>
            <a:xfrm>
              <a:off x="0" y="1607038"/>
              <a:ext cx="1020810" cy="1020810"/>
            </a:xfrm>
            <a:prstGeom prst="rect">
              <a:avLst/>
            </a:prstGeom>
            <a:ln w="12700" cap="flat">
              <a:noFill/>
              <a:miter lim="400000"/>
            </a:ln>
            <a:effectLst/>
          </p:spPr>
        </p:pic>
      </p:grpSp>
      <p:sp>
        <p:nvSpPr>
          <p:cNvPr id="108" name="Shape 108"/>
          <p:cNvSpPr/>
          <p:nvPr/>
        </p:nvSpPr>
        <p:spPr>
          <a:xfrm>
            <a:off x="2280661" y="7160883"/>
            <a:ext cx="2769283" cy="495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2600"/>
            </a:lvl1pPr>
          </a:lstStyle>
          <a:p>
            <a:pPr lvl="0">
              <a:defRPr b="0" sz="1800"/>
            </a:pPr>
            <a:r>
              <a:rPr b="1" sz="2600"/>
              <a:t>We did research!</a:t>
            </a:r>
          </a:p>
        </p:txBody>
      </p:sp>
      <p:sp>
        <p:nvSpPr>
          <p:cNvPr id="109" name="Shape 109"/>
          <p:cNvSpPr/>
          <p:nvPr/>
        </p:nvSpPr>
        <p:spPr>
          <a:xfrm>
            <a:off x="8601162" y="7160883"/>
            <a:ext cx="3105126" cy="495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2600"/>
            </a:lvl1pPr>
          </a:lstStyle>
          <a:p>
            <a:pPr lvl="0">
              <a:defRPr b="0" sz="1800"/>
            </a:pPr>
            <a:r>
              <a:rPr b="1" sz="2600"/>
              <a:t>We found America!</a:t>
            </a:r>
          </a:p>
        </p:txBody>
      </p:sp>
      <p:pic>
        <p:nvPicPr>
          <p:cNvPr id="110" name="pasted-image.png"/>
          <p:cNvPicPr/>
          <p:nvPr/>
        </p:nvPicPr>
        <p:blipFill>
          <a:blip r:embed="rId7">
            <a:extLst/>
          </a:blip>
          <a:stretch>
            <a:fillRect/>
          </a:stretch>
        </p:blipFill>
        <p:spPr>
          <a:xfrm>
            <a:off x="8957451" y="3696906"/>
            <a:ext cx="2392548" cy="3059114"/>
          </a:xfrm>
          <a:prstGeom prst="rect">
            <a:avLst/>
          </a:prstGeom>
          <a:ln w="12700">
            <a:miter lim="400000"/>
          </a:ln>
        </p:spPr>
      </p:pic>
      <p:sp>
        <p:nvSpPr>
          <p:cNvPr id="111" name="Shape 111"/>
          <p:cNvSpPr/>
          <p:nvPr/>
        </p:nvSpPr>
        <p:spPr>
          <a:xfrm>
            <a:off x="6315701" y="5198465"/>
            <a:ext cx="1376109" cy="510942"/>
          </a:xfrm>
          <a:prstGeom prst="rightArrow">
            <a:avLst>
              <a:gd name="adj1" fmla="val 32000"/>
              <a:gd name="adj2" fmla="val 85085"/>
            </a:avLst>
          </a:prstGeom>
          <a:solidFill/>
          <a:ln w="25400">
            <a:solidFill>
              <a:srgbClr val="85888D"/>
            </a:solidFill>
            <a:miter lim="400000"/>
          </a:ln>
        </p:spPr>
        <p:txBody>
          <a:bodyPr lIns="0" tIns="0" rIns="0" bIns="0" anchor="ctr"/>
          <a:lstStyle/>
          <a:p>
            <a:pPr lvl="0">
              <a:defRPr sz="2400"/>
            </a:pPr>
          </a:p>
        </p:txBody>
      </p:sp>
      <p:sp>
        <p:nvSpPr>
          <p:cNvPr id="112" name="Shape 112"/>
          <p:cNvSpPr/>
          <p:nvPr/>
        </p:nvSpPr>
        <p:spPr>
          <a:xfrm>
            <a:off x="6494168" y="7160883"/>
            <a:ext cx="1031541" cy="495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2600"/>
            </a:lvl1pPr>
          </a:lstStyle>
          <a:p>
            <a:pPr lvl="0">
              <a:defRPr b="0" sz="1800"/>
            </a:pPr>
            <a:r>
              <a:rPr b="1" sz="2600"/>
              <a:t>and…</a:t>
            </a:r>
          </a:p>
        </p:txBody>
      </p:sp>
    </p:spTree>
  </p:cSld>
  <p:clrMapOvr>
    <a:masterClrMapping/>
  </p:clrMapOvr>
  <p:transitio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nodeType="clickEffect" presetClass="entr" presetSubtype="16" presetID="23" grpId="1" fill="hold">
                                  <p:stCondLst>
                                    <p:cond delay="0"/>
                                  </p:stCondLst>
                                  <p:iterate type="el" backwards="0">
                                    <p:tmAbs val="0"/>
                                  </p:iterate>
                                  <p:childTnLst>
                                    <p:set>
                                      <p:cBhvr>
                                        <p:cTn id="6" fill="hold"/>
                                        <p:tgtEl>
                                          <p:spTgt spid="107"/>
                                        </p:tgtEl>
                                        <p:attrNameLst>
                                          <p:attrName>style.visibility</p:attrName>
                                        </p:attrNameLst>
                                      </p:cBhvr>
                                      <p:to>
                                        <p:strVal val="visible"/>
                                      </p:to>
                                    </p:set>
                                    <p:anim calcmode="lin" valueType="num">
                                      <p:cBhvr>
                                        <p:cTn id="7" dur="450" fill="hold"/>
                                        <p:tgtEl>
                                          <p:spTgt spid="107"/>
                                        </p:tgtEl>
                                        <p:attrNameLst>
                                          <p:attrName>ppt_w</p:attrName>
                                        </p:attrNameLst>
                                      </p:cBhvr>
                                      <p:tavLst>
                                        <p:tav tm="0">
                                          <p:val>
                                            <p:fltVal val="0"/>
                                          </p:val>
                                        </p:tav>
                                        <p:tav tm="100000">
                                          <p:val>
                                            <p:strVal val="#ppt_w"/>
                                          </p:val>
                                        </p:tav>
                                      </p:tavLst>
                                    </p:anim>
                                    <p:anim calcmode="lin" valueType="num">
                                      <p:cBhvr>
                                        <p:cTn id="8" dur="450" fill="hold"/>
                                        <p:tgtEl>
                                          <p:spTgt spid="107"/>
                                        </p:tgtEl>
                                        <p:attrNameLst>
                                          <p:attrName>ppt_h</p:attrName>
                                        </p:attrNameLst>
                                      </p:cBhvr>
                                      <p:tavLst>
                                        <p:tav tm="0">
                                          <p:val>
                                            <p:fltVal val="0"/>
                                          </p:val>
                                        </p:tav>
                                        <p:tav tm="100000">
                                          <p:val>
                                            <p:strVal val="#ppt_h"/>
                                          </p:val>
                                        </p:tav>
                                      </p:tavLst>
                                    </p:anim>
                                  </p:childTnLst>
                                </p:cTn>
                              </p:par>
                            </p:childTnLst>
                          </p:cTn>
                        </p:par>
                        <p:par>
                          <p:cTn id="9" fill="hold">
                            <p:stCondLst>
                              <p:cond delay="450"/>
                            </p:stCondLst>
                            <p:childTnLst>
                              <p:par>
                                <p:cTn id="10" nodeType="afterEffect" presetClass="entr" presetSubtype="16" presetID="23" grpId="2" fill="hold">
                                  <p:stCondLst>
                                    <p:cond delay="0"/>
                                  </p:stCondLst>
                                  <p:iterate type="el" backwards="0">
                                    <p:tmAbs val="0"/>
                                  </p:iterate>
                                  <p:childTnLst>
                                    <p:set>
                                      <p:cBhvr>
                                        <p:cTn id="11" fill="hold"/>
                                        <p:tgtEl>
                                          <p:spTgt spid="108"/>
                                        </p:tgtEl>
                                        <p:attrNameLst>
                                          <p:attrName>style.visibility</p:attrName>
                                        </p:attrNameLst>
                                      </p:cBhvr>
                                      <p:to>
                                        <p:strVal val="visible"/>
                                      </p:to>
                                    </p:set>
                                    <p:anim calcmode="lin" valueType="num">
                                      <p:cBhvr>
                                        <p:cTn id="12" dur="450" fill="hold"/>
                                        <p:tgtEl>
                                          <p:spTgt spid="108"/>
                                        </p:tgtEl>
                                        <p:attrNameLst>
                                          <p:attrName>ppt_w</p:attrName>
                                        </p:attrNameLst>
                                      </p:cBhvr>
                                      <p:tavLst>
                                        <p:tav tm="0">
                                          <p:val>
                                            <p:fltVal val="0"/>
                                          </p:val>
                                        </p:tav>
                                        <p:tav tm="100000">
                                          <p:val>
                                            <p:strVal val="#ppt_w"/>
                                          </p:val>
                                        </p:tav>
                                      </p:tavLst>
                                    </p:anim>
                                    <p:anim calcmode="lin" valueType="num">
                                      <p:cBhvr>
                                        <p:cTn id="13" dur="450" fill="hold"/>
                                        <p:tgtEl>
                                          <p:spTgt spid="108"/>
                                        </p:tgtEl>
                                        <p:attrNameLst>
                                          <p:attrName>ppt_h</p:attrName>
                                        </p:attrNameLst>
                                      </p:cBhvr>
                                      <p:tavLst>
                                        <p:tav tm="0">
                                          <p:val>
                                            <p:fltVal val="0"/>
                                          </p:val>
                                        </p:tav>
                                        <p:tav tm="100000">
                                          <p:val>
                                            <p:strVal val="#ppt_h"/>
                                          </p:val>
                                        </p:tav>
                                      </p:tavLst>
                                    </p:anim>
                                  </p:childTnLst>
                                </p:cTn>
                              </p:par>
                            </p:childTnLst>
                          </p:cTn>
                        </p:par>
                        <p:par>
                          <p:cTn id="14" fill="hold">
                            <p:stCondLst>
                              <p:cond delay="900"/>
                            </p:stCondLst>
                            <p:childTnLst>
                              <p:par>
                                <p:cTn id="15" nodeType="afterEffect" presetClass="entr" presetSubtype="16" presetID="23" grpId="3" fill="hold">
                                  <p:stCondLst>
                                    <p:cond delay="400"/>
                                  </p:stCondLst>
                                  <p:iterate type="el" backwards="0">
                                    <p:tmAbs val="0"/>
                                  </p:iterate>
                                  <p:childTnLst>
                                    <p:set>
                                      <p:cBhvr>
                                        <p:cTn id="16" fill="hold"/>
                                        <p:tgtEl>
                                          <p:spTgt spid="111"/>
                                        </p:tgtEl>
                                        <p:attrNameLst>
                                          <p:attrName>style.visibility</p:attrName>
                                        </p:attrNameLst>
                                      </p:cBhvr>
                                      <p:to>
                                        <p:strVal val="visible"/>
                                      </p:to>
                                    </p:set>
                                    <p:anim calcmode="lin" valueType="num">
                                      <p:cBhvr>
                                        <p:cTn id="17" dur="450" fill="hold"/>
                                        <p:tgtEl>
                                          <p:spTgt spid="111"/>
                                        </p:tgtEl>
                                        <p:attrNameLst>
                                          <p:attrName>ppt_w</p:attrName>
                                        </p:attrNameLst>
                                      </p:cBhvr>
                                      <p:tavLst>
                                        <p:tav tm="0">
                                          <p:val>
                                            <p:fltVal val="0"/>
                                          </p:val>
                                        </p:tav>
                                        <p:tav tm="100000">
                                          <p:val>
                                            <p:strVal val="#ppt_w"/>
                                          </p:val>
                                        </p:tav>
                                      </p:tavLst>
                                    </p:anim>
                                    <p:anim calcmode="lin" valueType="num">
                                      <p:cBhvr>
                                        <p:cTn id="18" dur="450" fill="hold"/>
                                        <p:tgtEl>
                                          <p:spTgt spid="111"/>
                                        </p:tgtEl>
                                        <p:attrNameLst>
                                          <p:attrName>ppt_h</p:attrName>
                                        </p:attrNameLst>
                                      </p:cBhvr>
                                      <p:tavLst>
                                        <p:tav tm="0">
                                          <p:val>
                                            <p:fltVal val="0"/>
                                          </p:val>
                                        </p:tav>
                                        <p:tav tm="100000">
                                          <p:val>
                                            <p:strVal val="#ppt_h"/>
                                          </p:val>
                                        </p:tav>
                                      </p:tavLst>
                                    </p:anim>
                                  </p:childTnLst>
                                </p:cTn>
                              </p:par>
                            </p:childTnLst>
                          </p:cTn>
                        </p:par>
                        <p:par>
                          <p:cTn id="19" fill="hold">
                            <p:stCondLst>
                              <p:cond delay="1750"/>
                            </p:stCondLst>
                            <p:childTnLst>
                              <p:par>
                                <p:cTn id="20" nodeType="afterEffect" presetClass="entr" presetSubtype="16" presetID="23" grpId="4" fill="hold">
                                  <p:stCondLst>
                                    <p:cond delay="0"/>
                                  </p:stCondLst>
                                  <p:iterate type="el" backwards="0">
                                    <p:tmAbs val="0"/>
                                  </p:iterate>
                                  <p:childTnLst>
                                    <p:set>
                                      <p:cBhvr>
                                        <p:cTn id="21" fill="hold"/>
                                        <p:tgtEl>
                                          <p:spTgt spid="112"/>
                                        </p:tgtEl>
                                        <p:attrNameLst>
                                          <p:attrName>style.visibility</p:attrName>
                                        </p:attrNameLst>
                                      </p:cBhvr>
                                      <p:to>
                                        <p:strVal val="visible"/>
                                      </p:to>
                                    </p:set>
                                    <p:anim calcmode="lin" valueType="num">
                                      <p:cBhvr>
                                        <p:cTn id="22" dur="450" fill="hold"/>
                                        <p:tgtEl>
                                          <p:spTgt spid="112"/>
                                        </p:tgtEl>
                                        <p:attrNameLst>
                                          <p:attrName>ppt_w</p:attrName>
                                        </p:attrNameLst>
                                      </p:cBhvr>
                                      <p:tavLst>
                                        <p:tav tm="0">
                                          <p:val>
                                            <p:fltVal val="0"/>
                                          </p:val>
                                        </p:tav>
                                        <p:tav tm="100000">
                                          <p:val>
                                            <p:strVal val="#ppt_w"/>
                                          </p:val>
                                        </p:tav>
                                      </p:tavLst>
                                    </p:anim>
                                    <p:anim calcmode="lin" valueType="num">
                                      <p:cBhvr>
                                        <p:cTn id="23" dur="450" fill="hold"/>
                                        <p:tgtEl>
                                          <p:spTgt spid="112"/>
                                        </p:tgtEl>
                                        <p:attrNameLst>
                                          <p:attrName>ppt_h</p:attrName>
                                        </p:attrNameLst>
                                      </p:cBhvr>
                                      <p:tavLst>
                                        <p:tav tm="0">
                                          <p:val>
                                            <p:fltVal val="0"/>
                                          </p:val>
                                        </p:tav>
                                        <p:tav tm="100000">
                                          <p:val>
                                            <p:strVal val="#ppt_h"/>
                                          </p:val>
                                        </p:tav>
                                      </p:tavLst>
                                    </p:anim>
                                  </p:childTnLst>
                                </p:cTn>
                              </p:par>
                            </p:childTnLst>
                          </p:cTn>
                        </p:par>
                        <p:par>
                          <p:cTn id="24" fill="hold">
                            <p:stCondLst>
                              <p:cond delay="2200"/>
                            </p:stCondLst>
                            <p:childTnLst>
                              <p:par>
                                <p:cTn id="25" nodeType="afterEffect" presetClass="entr" presetSubtype="16" presetID="23" grpId="5" fill="hold">
                                  <p:stCondLst>
                                    <p:cond delay="400"/>
                                  </p:stCondLst>
                                  <p:iterate type="el" backwards="0">
                                    <p:tmAbs val="0"/>
                                  </p:iterate>
                                  <p:childTnLst>
                                    <p:set>
                                      <p:cBhvr>
                                        <p:cTn id="26" fill="hold"/>
                                        <p:tgtEl>
                                          <p:spTgt spid="110"/>
                                        </p:tgtEl>
                                        <p:attrNameLst>
                                          <p:attrName>style.visibility</p:attrName>
                                        </p:attrNameLst>
                                      </p:cBhvr>
                                      <p:to>
                                        <p:strVal val="visible"/>
                                      </p:to>
                                    </p:set>
                                    <p:anim calcmode="lin" valueType="num">
                                      <p:cBhvr>
                                        <p:cTn id="27" dur="450" fill="hold"/>
                                        <p:tgtEl>
                                          <p:spTgt spid="110"/>
                                        </p:tgtEl>
                                        <p:attrNameLst>
                                          <p:attrName>ppt_w</p:attrName>
                                        </p:attrNameLst>
                                      </p:cBhvr>
                                      <p:tavLst>
                                        <p:tav tm="0">
                                          <p:val>
                                            <p:fltVal val="0"/>
                                          </p:val>
                                        </p:tav>
                                        <p:tav tm="100000">
                                          <p:val>
                                            <p:strVal val="#ppt_w"/>
                                          </p:val>
                                        </p:tav>
                                      </p:tavLst>
                                    </p:anim>
                                    <p:anim calcmode="lin" valueType="num">
                                      <p:cBhvr>
                                        <p:cTn id="28" dur="450" fill="hold"/>
                                        <p:tgtEl>
                                          <p:spTgt spid="110"/>
                                        </p:tgtEl>
                                        <p:attrNameLst>
                                          <p:attrName>ppt_h</p:attrName>
                                        </p:attrNameLst>
                                      </p:cBhvr>
                                      <p:tavLst>
                                        <p:tav tm="0">
                                          <p:val>
                                            <p:fltVal val="0"/>
                                          </p:val>
                                        </p:tav>
                                        <p:tav tm="100000">
                                          <p:val>
                                            <p:strVal val="#ppt_h"/>
                                          </p:val>
                                        </p:tav>
                                      </p:tavLst>
                                    </p:anim>
                                  </p:childTnLst>
                                </p:cTn>
                              </p:par>
                            </p:childTnLst>
                          </p:cTn>
                        </p:par>
                        <p:par>
                          <p:cTn id="29" fill="hold">
                            <p:stCondLst>
                              <p:cond delay="3050"/>
                            </p:stCondLst>
                            <p:childTnLst>
                              <p:par>
                                <p:cTn id="30" nodeType="afterEffect" presetClass="entr" presetSubtype="16" presetID="23" grpId="6" fill="hold">
                                  <p:stCondLst>
                                    <p:cond delay="0"/>
                                  </p:stCondLst>
                                  <p:iterate type="el" backwards="0">
                                    <p:tmAbs val="0"/>
                                  </p:iterate>
                                  <p:childTnLst>
                                    <p:set>
                                      <p:cBhvr>
                                        <p:cTn id="31" fill="hold"/>
                                        <p:tgtEl>
                                          <p:spTgt spid="109"/>
                                        </p:tgtEl>
                                        <p:attrNameLst>
                                          <p:attrName>style.visibility</p:attrName>
                                        </p:attrNameLst>
                                      </p:cBhvr>
                                      <p:to>
                                        <p:strVal val="visible"/>
                                      </p:to>
                                    </p:set>
                                    <p:anim calcmode="lin" valueType="num">
                                      <p:cBhvr>
                                        <p:cTn id="32" dur="450" fill="hold"/>
                                        <p:tgtEl>
                                          <p:spTgt spid="109"/>
                                        </p:tgtEl>
                                        <p:attrNameLst>
                                          <p:attrName>ppt_w</p:attrName>
                                        </p:attrNameLst>
                                      </p:cBhvr>
                                      <p:tavLst>
                                        <p:tav tm="0">
                                          <p:val>
                                            <p:fltVal val="0"/>
                                          </p:val>
                                        </p:tav>
                                        <p:tav tm="100000">
                                          <p:val>
                                            <p:strVal val="#ppt_w"/>
                                          </p:val>
                                        </p:tav>
                                      </p:tavLst>
                                    </p:anim>
                                    <p:anim calcmode="lin" valueType="num">
                                      <p:cBhvr>
                                        <p:cTn id="33" dur="450" fill="hold"/>
                                        <p:tgtEl>
                                          <p:spTgt spid="10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12" grpId="4"/>
      <p:bldP build="whole" bldLvl="1" animBg="1" rev="0" advAuto="0" spid="111" grpId="3"/>
      <p:bldP build="whole" bldLvl="1" animBg="1" rev="0" advAuto="0" spid="109" grpId="6"/>
      <p:bldP build="whole" bldLvl="1" animBg="1" rev="0" advAuto="0" spid="107" grpId="1"/>
      <p:bldP build="whole" bldLvl="1" animBg="1" rev="0" advAuto="0" spid="110" grpId="5"/>
      <p:bldP build="whole" bldLvl="1" animBg="1" rev="0" advAuto="0" spid="108" grpId="2"/>
    </p:bldLst>
  </p:timing>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6" name="Shape 116"/>
          <p:cNvSpPr/>
          <p:nvPr>
            <p:ph type="title"/>
          </p:nvPr>
        </p:nvSpPr>
        <p:spPr>
          <a:prstGeom prst="rect">
            <a:avLst/>
          </a:prstGeom>
        </p:spPr>
        <p:txBody>
          <a:bodyPr/>
          <a:lstStyle/>
          <a:p>
            <a:pPr lvl="0">
              <a:defRPr sz="1800"/>
            </a:pPr>
            <a:r>
              <a:rPr sz="8000"/>
              <a:t>Existing Solutions?</a:t>
            </a:r>
          </a:p>
        </p:txBody>
      </p:sp>
      <p:pic>
        <p:nvPicPr>
          <p:cNvPr id="117" name="pasted-image.tif"/>
          <p:cNvPicPr/>
          <p:nvPr/>
        </p:nvPicPr>
        <p:blipFill>
          <a:blip r:embed="rId3">
            <a:extLst/>
          </a:blip>
          <a:stretch>
            <a:fillRect/>
          </a:stretch>
        </p:blipFill>
        <p:spPr>
          <a:xfrm>
            <a:off x="8957452" y="5163981"/>
            <a:ext cx="2340621" cy="1866572"/>
          </a:xfrm>
          <a:prstGeom prst="rect">
            <a:avLst/>
          </a:prstGeom>
          <a:ln w="12700">
            <a:miter lim="400000"/>
          </a:ln>
        </p:spPr>
      </p:pic>
      <p:grpSp>
        <p:nvGrpSpPr>
          <p:cNvPr id="122" name="Group 122"/>
          <p:cNvGrpSpPr/>
          <p:nvPr/>
        </p:nvGrpSpPr>
        <p:grpSpPr>
          <a:xfrm>
            <a:off x="2086181" y="3635656"/>
            <a:ext cx="3316054" cy="3413521"/>
            <a:chOff x="0" y="0"/>
            <a:chExt cx="3316052" cy="3413519"/>
          </a:xfrm>
        </p:grpSpPr>
        <p:pic>
          <p:nvPicPr>
            <p:cNvPr id="118" name="icon_50343.png"/>
            <p:cNvPicPr/>
            <p:nvPr/>
          </p:nvPicPr>
          <p:blipFill>
            <a:blip r:embed="rId4">
              <a:extLst/>
            </a:blip>
            <a:stretch>
              <a:fillRect/>
            </a:stretch>
          </p:blipFill>
          <p:spPr>
            <a:xfrm>
              <a:off x="413163" y="0"/>
              <a:ext cx="1336431" cy="1336431"/>
            </a:xfrm>
            <a:prstGeom prst="rect">
              <a:avLst/>
            </a:prstGeom>
            <a:ln w="12700" cap="flat">
              <a:noFill/>
              <a:miter lim="400000"/>
            </a:ln>
            <a:effectLst/>
          </p:spPr>
        </p:pic>
        <p:pic>
          <p:nvPicPr>
            <p:cNvPr id="119" name="icon_18390.png"/>
            <p:cNvPicPr/>
            <p:nvPr/>
          </p:nvPicPr>
          <p:blipFill>
            <a:blip r:embed="rId5">
              <a:extLst/>
            </a:blip>
            <a:stretch>
              <a:fillRect/>
            </a:stretch>
          </p:blipFill>
          <p:spPr>
            <a:xfrm>
              <a:off x="1979621" y="922591"/>
              <a:ext cx="1336432" cy="1336432"/>
            </a:xfrm>
            <a:prstGeom prst="rect">
              <a:avLst/>
            </a:prstGeom>
            <a:ln w="12700" cap="flat">
              <a:noFill/>
              <a:miter lim="400000"/>
            </a:ln>
            <a:effectLst/>
          </p:spPr>
        </p:pic>
        <p:pic>
          <p:nvPicPr>
            <p:cNvPr id="120" name="icon_10278.png"/>
            <p:cNvPicPr/>
            <p:nvPr/>
          </p:nvPicPr>
          <p:blipFill>
            <a:blip r:embed="rId6">
              <a:extLst/>
            </a:blip>
            <a:stretch>
              <a:fillRect/>
            </a:stretch>
          </p:blipFill>
          <p:spPr>
            <a:xfrm>
              <a:off x="627785" y="1546957"/>
              <a:ext cx="1866563" cy="1866563"/>
            </a:xfrm>
            <a:prstGeom prst="rect">
              <a:avLst/>
            </a:prstGeom>
            <a:ln w="12700" cap="flat">
              <a:noFill/>
              <a:miter lim="400000"/>
            </a:ln>
            <a:effectLst/>
          </p:spPr>
        </p:pic>
        <p:pic>
          <p:nvPicPr>
            <p:cNvPr id="121" name="icon_9275.png"/>
            <p:cNvPicPr/>
            <p:nvPr/>
          </p:nvPicPr>
          <p:blipFill>
            <a:blip r:embed="rId7">
              <a:extLst/>
            </a:blip>
            <a:stretch>
              <a:fillRect/>
            </a:stretch>
          </p:blipFill>
          <p:spPr>
            <a:xfrm>
              <a:off x="0" y="1607038"/>
              <a:ext cx="1020810" cy="1020811"/>
            </a:xfrm>
            <a:prstGeom prst="rect">
              <a:avLst/>
            </a:prstGeom>
            <a:ln w="12700" cap="flat">
              <a:noFill/>
              <a:miter lim="400000"/>
            </a:ln>
            <a:effectLst/>
          </p:spPr>
        </p:pic>
      </p:grpSp>
      <p:sp>
        <p:nvSpPr>
          <p:cNvPr id="123" name="Shape 123"/>
          <p:cNvSpPr/>
          <p:nvPr/>
        </p:nvSpPr>
        <p:spPr>
          <a:xfrm>
            <a:off x="2280661" y="7160883"/>
            <a:ext cx="2769283" cy="495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2600"/>
            </a:lvl1pPr>
          </a:lstStyle>
          <a:p>
            <a:pPr lvl="0">
              <a:defRPr b="0" sz="1800"/>
            </a:pPr>
            <a:r>
              <a:rPr b="1" sz="2600"/>
              <a:t>We did research!</a:t>
            </a:r>
          </a:p>
        </p:txBody>
      </p:sp>
      <p:sp>
        <p:nvSpPr>
          <p:cNvPr id="124" name="Shape 124"/>
          <p:cNvSpPr/>
          <p:nvPr/>
        </p:nvSpPr>
        <p:spPr>
          <a:xfrm>
            <a:off x="6315701" y="5198465"/>
            <a:ext cx="1376109" cy="510942"/>
          </a:xfrm>
          <a:prstGeom prst="rightArrow">
            <a:avLst>
              <a:gd name="adj1" fmla="val 32000"/>
              <a:gd name="adj2" fmla="val 85085"/>
            </a:avLst>
          </a:prstGeom>
          <a:solidFill/>
          <a:ln w="25400">
            <a:solidFill>
              <a:srgbClr val="85888D"/>
            </a:solidFill>
            <a:miter lim="400000"/>
          </a:ln>
        </p:spPr>
        <p:txBody>
          <a:bodyPr lIns="0" tIns="0" rIns="0" bIns="0" anchor="ctr"/>
          <a:lstStyle/>
          <a:p>
            <a:pPr lvl="0">
              <a:defRPr sz="2400"/>
            </a:pPr>
          </a:p>
        </p:txBody>
      </p:sp>
      <p:sp>
        <p:nvSpPr>
          <p:cNvPr id="125" name="Shape 125"/>
          <p:cNvSpPr/>
          <p:nvPr/>
        </p:nvSpPr>
        <p:spPr>
          <a:xfrm>
            <a:off x="7876592" y="7160883"/>
            <a:ext cx="4554266" cy="495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b="1" sz="2600"/>
              <a:t>We found </a:t>
            </a:r>
            <a:r>
              <a:rPr b="1" sz="2600">
                <a:solidFill>
                  <a:srgbClr val="35A9DE"/>
                </a:solidFill>
              </a:rPr>
              <a:t>Code </a:t>
            </a:r>
            <a:r>
              <a:rPr b="1" sz="2600"/>
              <a:t>for</a:t>
            </a:r>
            <a:r>
              <a:rPr b="1" sz="2600">
                <a:solidFill>
                  <a:srgbClr val="35A9DE"/>
                </a:solidFill>
              </a:rPr>
              <a:t> </a:t>
            </a:r>
            <a:r>
              <a:rPr b="1" sz="2600">
                <a:solidFill>
                  <a:srgbClr val="FC0045"/>
                </a:solidFill>
              </a:rPr>
              <a:t>America</a:t>
            </a:r>
            <a:r>
              <a:rPr b="1" sz="2600"/>
              <a:t>!</a:t>
            </a:r>
          </a:p>
        </p:txBody>
      </p:sp>
      <p:pic>
        <p:nvPicPr>
          <p:cNvPr id="126" name="pasted-image.png"/>
          <p:cNvPicPr/>
          <p:nvPr/>
        </p:nvPicPr>
        <p:blipFill>
          <a:blip r:embed="rId8">
            <a:extLst/>
          </a:blip>
          <a:stretch>
            <a:fillRect/>
          </a:stretch>
        </p:blipFill>
        <p:spPr>
          <a:xfrm>
            <a:off x="8957452" y="3696906"/>
            <a:ext cx="1045412" cy="1336676"/>
          </a:xfrm>
          <a:prstGeom prst="rect">
            <a:avLst/>
          </a:prstGeom>
          <a:ln w="12700">
            <a:miter lim="400000"/>
          </a:ln>
        </p:spPr>
      </p:pic>
      <p:sp>
        <p:nvSpPr>
          <p:cNvPr id="127" name="Shape 127"/>
          <p:cNvSpPr/>
          <p:nvPr/>
        </p:nvSpPr>
        <p:spPr>
          <a:xfrm>
            <a:off x="6494168" y="7160883"/>
            <a:ext cx="1031541" cy="495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2600"/>
            </a:lvl1pPr>
          </a:lstStyle>
          <a:p>
            <a:pPr lvl="0">
              <a:defRPr b="0" sz="1800"/>
            </a:pPr>
            <a:r>
              <a:rPr b="1" sz="2600"/>
              <a:t>and…</a:t>
            </a:r>
          </a:p>
        </p:txBody>
      </p:sp>
    </p:spTree>
  </p:cSld>
  <p:clrMapOvr>
    <a:masterClrMapping/>
  </p:clrMapOvr>
  <p:transition spd="med" advClick="1">
    <p:dissolve/>
  </p:transition>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1" name="Shape 131"/>
          <p:cNvSpPr/>
          <p:nvPr/>
        </p:nvSpPr>
        <p:spPr>
          <a:xfrm flipV="1">
            <a:off x="9944866" y="6509791"/>
            <a:ext cx="1233852" cy="147325"/>
          </a:xfrm>
          <a:prstGeom prst="line">
            <a:avLst/>
          </a:prstGeom>
          <a:ln w="38100" cap="rnd">
            <a:solidFill>
              <a:srgbClr val="1D548E"/>
            </a:solidFill>
            <a:custDash>
              <a:ds d="100000" sp="200000"/>
            </a:custDash>
            <a:miter lim="400000"/>
          </a:ln>
        </p:spPr>
        <p:txBody>
          <a:bodyPr lIns="0" tIns="0" rIns="0" bIns="0" anchor="ctr"/>
          <a:lstStyle/>
          <a:p>
            <a:pPr lvl="0">
              <a:defRPr sz="2400"/>
            </a:pPr>
          </a:p>
        </p:txBody>
      </p:sp>
      <p:sp>
        <p:nvSpPr>
          <p:cNvPr id="132" name="Shape 132"/>
          <p:cNvSpPr/>
          <p:nvPr/>
        </p:nvSpPr>
        <p:spPr>
          <a:xfrm>
            <a:off x="10037904" y="4586889"/>
            <a:ext cx="1525337" cy="330850"/>
          </a:xfrm>
          <a:prstGeom prst="line">
            <a:avLst/>
          </a:prstGeom>
          <a:ln w="38100" cap="rnd">
            <a:solidFill>
              <a:srgbClr val="1D548E"/>
            </a:solidFill>
            <a:custDash>
              <a:ds d="100000" sp="200000"/>
            </a:custDash>
            <a:miter lim="400000"/>
          </a:ln>
        </p:spPr>
        <p:txBody>
          <a:bodyPr lIns="0" tIns="0" rIns="0" bIns="0" anchor="ctr"/>
          <a:lstStyle/>
          <a:p>
            <a:pPr lvl="0">
              <a:defRPr sz="2400"/>
            </a:pPr>
          </a:p>
        </p:txBody>
      </p:sp>
      <p:sp>
        <p:nvSpPr>
          <p:cNvPr id="133" name="Shape 133"/>
          <p:cNvSpPr/>
          <p:nvPr>
            <p:ph type="title"/>
          </p:nvPr>
        </p:nvSpPr>
        <p:spPr>
          <a:prstGeom prst="rect">
            <a:avLst/>
          </a:prstGeom>
        </p:spPr>
        <p:txBody>
          <a:bodyPr/>
          <a:lstStyle/>
          <a:p>
            <a:pPr lvl="0">
              <a:defRPr sz="1800"/>
            </a:pPr>
            <a:r>
              <a:rPr sz="8000"/>
              <a:t>Our </a:t>
            </a:r>
            <a:r>
              <a:rPr b="1" sz="8000"/>
              <a:t>Solution</a:t>
            </a:r>
          </a:p>
        </p:txBody>
      </p:sp>
      <p:pic>
        <p:nvPicPr>
          <p:cNvPr id="134" name="pasted-image.tif"/>
          <p:cNvPicPr/>
          <p:nvPr/>
        </p:nvPicPr>
        <p:blipFill>
          <a:blip r:embed="rId3">
            <a:extLst/>
          </a:blip>
          <a:stretch>
            <a:fillRect/>
          </a:stretch>
        </p:blipFill>
        <p:spPr>
          <a:xfrm>
            <a:off x="317011" y="4357865"/>
            <a:ext cx="2561869" cy="2561869"/>
          </a:xfrm>
          <a:prstGeom prst="rect">
            <a:avLst/>
          </a:prstGeom>
          <a:ln w="12700">
            <a:miter lim="400000"/>
          </a:ln>
        </p:spPr>
      </p:pic>
      <p:pic>
        <p:nvPicPr>
          <p:cNvPr id="135" name="pasted-image.tif"/>
          <p:cNvPicPr/>
          <p:nvPr/>
        </p:nvPicPr>
        <p:blipFill>
          <a:blip r:embed="rId4">
            <a:extLst/>
          </a:blip>
          <a:stretch>
            <a:fillRect/>
          </a:stretch>
        </p:blipFill>
        <p:spPr>
          <a:xfrm>
            <a:off x="8371857" y="4559300"/>
            <a:ext cx="1691124" cy="2159000"/>
          </a:xfrm>
          <a:prstGeom prst="rect">
            <a:avLst/>
          </a:prstGeom>
          <a:ln w="12700">
            <a:miter lim="400000"/>
          </a:ln>
        </p:spPr>
      </p:pic>
      <p:sp>
        <p:nvSpPr>
          <p:cNvPr id="136" name="Shape 136"/>
          <p:cNvSpPr/>
          <p:nvPr/>
        </p:nvSpPr>
        <p:spPr>
          <a:xfrm>
            <a:off x="496642" y="6901128"/>
            <a:ext cx="2202607"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2000">
                <a:solidFill>
                  <a:srgbClr val="63521D"/>
                </a:solidFill>
              </a:defRPr>
            </a:lvl1pPr>
          </a:lstStyle>
          <a:p>
            <a:pPr lvl="0">
              <a:defRPr b="0" sz="1800">
                <a:solidFill>
                  <a:srgbClr val="000000"/>
                </a:solidFill>
              </a:defRPr>
            </a:pPr>
            <a:r>
              <a:rPr b="1" sz="2000">
                <a:solidFill>
                  <a:srgbClr val="63521D"/>
                </a:solidFill>
              </a:rPr>
              <a:t>Geo-location Info</a:t>
            </a:r>
          </a:p>
        </p:txBody>
      </p:sp>
      <p:sp>
        <p:nvSpPr>
          <p:cNvPr id="137" name="Shape 137"/>
          <p:cNvSpPr/>
          <p:nvPr/>
        </p:nvSpPr>
        <p:spPr>
          <a:xfrm>
            <a:off x="8285284" y="6901128"/>
            <a:ext cx="1864271"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2000">
                <a:solidFill>
                  <a:srgbClr val="B40222"/>
                </a:solidFill>
              </a:defRPr>
            </a:lvl1pPr>
          </a:lstStyle>
          <a:p>
            <a:pPr lvl="0">
              <a:defRPr b="0" sz="1800">
                <a:solidFill>
                  <a:srgbClr val="000000"/>
                </a:solidFill>
              </a:defRPr>
            </a:pPr>
            <a:r>
              <a:rPr b="1" sz="2000">
                <a:solidFill>
                  <a:srgbClr val="B40222"/>
                </a:solidFill>
              </a:rPr>
              <a:t>Landmark Info</a:t>
            </a:r>
          </a:p>
        </p:txBody>
      </p:sp>
      <p:pic>
        <p:nvPicPr>
          <p:cNvPr id="138" name="pasted-image.pdf"/>
          <p:cNvPicPr/>
          <p:nvPr/>
        </p:nvPicPr>
        <p:blipFill>
          <a:blip r:embed="rId5">
            <a:extLst/>
          </a:blip>
          <a:stretch>
            <a:fillRect/>
          </a:stretch>
        </p:blipFill>
        <p:spPr>
          <a:xfrm>
            <a:off x="11030782" y="4824043"/>
            <a:ext cx="1236892" cy="1756513"/>
          </a:xfrm>
          <a:prstGeom prst="rect">
            <a:avLst/>
          </a:prstGeom>
          <a:ln w="12700">
            <a:miter lim="400000"/>
          </a:ln>
        </p:spPr>
      </p:pic>
      <p:sp>
        <p:nvSpPr>
          <p:cNvPr id="139" name="Shape 139"/>
          <p:cNvSpPr/>
          <p:nvPr/>
        </p:nvSpPr>
        <p:spPr>
          <a:xfrm>
            <a:off x="11075575" y="6602603"/>
            <a:ext cx="1201242"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2000">
                <a:solidFill>
                  <a:srgbClr val="1D548E"/>
                </a:solidFill>
              </a:defRPr>
            </a:lvl1pPr>
          </a:lstStyle>
          <a:p>
            <a:pPr lvl="0">
              <a:defRPr b="0" sz="1800">
                <a:solidFill>
                  <a:srgbClr val="000000"/>
                </a:solidFill>
              </a:defRPr>
            </a:pPr>
            <a:r>
              <a:rPr b="1" sz="2000">
                <a:solidFill>
                  <a:srgbClr val="1D548E"/>
                </a:solidFill>
              </a:rPr>
              <a:t>Postgres</a:t>
            </a:r>
          </a:p>
        </p:txBody>
      </p:sp>
    </p:spTree>
  </p:cSld>
  <p:clrMapOvr>
    <a:masterClrMapping/>
  </p:clrMapOvr>
  <p:transitio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nodeType="clickEffect" presetClass="entr" presetSubtype="16" presetID="23" grpId="1" fill="hold">
                                  <p:stCondLst>
                                    <p:cond delay="0"/>
                                  </p:stCondLst>
                                  <p:iterate type="el" backwards="0">
                                    <p:tmAbs val="0"/>
                                  </p:iterate>
                                  <p:childTnLst>
                                    <p:set>
                                      <p:cBhvr>
                                        <p:cTn id="6" fill="hold"/>
                                        <p:tgtEl>
                                          <p:spTgt spid="134"/>
                                        </p:tgtEl>
                                        <p:attrNameLst>
                                          <p:attrName>style.visibility</p:attrName>
                                        </p:attrNameLst>
                                      </p:cBhvr>
                                      <p:to>
                                        <p:strVal val="visible"/>
                                      </p:to>
                                    </p:set>
                                    <p:anim calcmode="lin" valueType="num">
                                      <p:cBhvr>
                                        <p:cTn id="7" dur="450" fill="hold"/>
                                        <p:tgtEl>
                                          <p:spTgt spid="134"/>
                                        </p:tgtEl>
                                        <p:attrNameLst>
                                          <p:attrName>ppt_w</p:attrName>
                                        </p:attrNameLst>
                                      </p:cBhvr>
                                      <p:tavLst>
                                        <p:tav tm="0">
                                          <p:val>
                                            <p:fltVal val="0"/>
                                          </p:val>
                                        </p:tav>
                                        <p:tav tm="100000">
                                          <p:val>
                                            <p:strVal val="#ppt_w"/>
                                          </p:val>
                                        </p:tav>
                                      </p:tavLst>
                                    </p:anim>
                                    <p:anim calcmode="lin" valueType="num">
                                      <p:cBhvr>
                                        <p:cTn id="8" dur="450" fill="hold"/>
                                        <p:tgtEl>
                                          <p:spTgt spid="134"/>
                                        </p:tgtEl>
                                        <p:attrNameLst>
                                          <p:attrName>ppt_h</p:attrName>
                                        </p:attrNameLst>
                                      </p:cBhvr>
                                      <p:tavLst>
                                        <p:tav tm="0">
                                          <p:val>
                                            <p:fltVal val="0"/>
                                          </p:val>
                                        </p:tav>
                                        <p:tav tm="100000">
                                          <p:val>
                                            <p:strVal val="#ppt_h"/>
                                          </p:val>
                                        </p:tav>
                                      </p:tavLst>
                                    </p:anim>
                                  </p:childTnLst>
                                </p:cTn>
                              </p:par>
                            </p:childTnLst>
                          </p:cTn>
                        </p:par>
                        <p:par>
                          <p:cTn id="9" fill="hold">
                            <p:stCondLst>
                              <p:cond delay="450"/>
                            </p:stCondLst>
                            <p:childTnLst>
                              <p:par>
                                <p:cTn id="10" nodeType="afterEffect" presetClass="entr" presetSubtype="16" presetID="23" grpId="2" fill="hold">
                                  <p:stCondLst>
                                    <p:cond delay="0"/>
                                  </p:stCondLst>
                                  <p:iterate type="el" backwards="0">
                                    <p:tmAbs val="0"/>
                                  </p:iterate>
                                  <p:childTnLst>
                                    <p:set>
                                      <p:cBhvr>
                                        <p:cTn id="11" fill="hold"/>
                                        <p:tgtEl>
                                          <p:spTgt spid="136"/>
                                        </p:tgtEl>
                                        <p:attrNameLst>
                                          <p:attrName>style.visibility</p:attrName>
                                        </p:attrNameLst>
                                      </p:cBhvr>
                                      <p:to>
                                        <p:strVal val="visible"/>
                                      </p:to>
                                    </p:set>
                                    <p:anim calcmode="lin" valueType="num">
                                      <p:cBhvr>
                                        <p:cTn id="12" dur="450" fill="hold"/>
                                        <p:tgtEl>
                                          <p:spTgt spid="136"/>
                                        </p:tgtEl>
                                        <p:attrNameLst>
                                          <p:attrName>ppt_w</p:attrName>
                                        </p:attrNameLst>
                                      </p:cBhvr>
                                      <p:tavLst>
                                        <p:tav tm="0">
                                          <p:val>
                                            <p:fltVal val="0"/>
                                          </p:val>
                                        </p:tav>
                                        <p:tav tm="100000">
                                          <p:val>
                                            <p:strVal val="#ppt_w"/>
                                          </p:val>
                                        </p:tav>
                                      </p:tavLst>
                                    </p:anim>
                                    <p:anim calcmode="lin" valueType="num">
                                      <p:cBhvr>
                                        <p:cTn id="13" dur="450" fill="hold"/>
                                        <p:tgtEl>
                                          <p:spTgt spid="136"/>
                                        </p:tgtEl>
                                        <p:attrNameLst>
                                          <p:attrName>ppt_h</p:attrName>
                                        </p:attrNameLst>
                                      </p:cBhvr>
                                      <p:tavLst>
                                        <p:tav tm="0">
                                          <p:val>
                                            <p:fltVal val="0"/>
                                          </p:val>
                                        </p:tav>
                                        <p:tav tm="100000">
                                          <p:val>
                                            <p:strVal val="#ppt_h"/>
                                          </p:val>
                                        </p:tav>
                                      </p:tavLst>
                                    </p:anim>
                                  </p:childTnLst>
                                </p:cTn>
                              </p:par>
                            </p:childTnLst>
                          </p:cTn>
                        </p:par>
                        <p:par>
                          <p:cTn id="14" fill="hold">
                            <p:stCondLst>
                              <p:cond delay="900"/>
                            </p:stCondLst>
                            <p:childTnLst>
                              <p:par>
                                <p:cTn id="15" nodeType="afterEffect" presetClass="entr" presetSubtype="16" presetID="23" grpId="3" fill="hold">
                                  <p:stCondLst>
                                    <p:cond delay="400"/>
                                  </p:stCondLst>
                                  <p:iterate type="el" backwards="0">
                                    <p:tmAbs val="0"/>
                                  </p:iterate>
                                  <p:childTnLst>
                                    <p:set>
                                      <p:cBhvr>
                                        <p:cTn id="16" fill="hold"/>
                                        <p:tgtEl>
                                          <p:spTgt spid="135"/>
                                        </p:tgtEl>
                                        <p:attrNameLst>
                                          <p:attrName>style.visibility</p:attrName>
                                        </p:attrNameLst>
                                      </p:cBhvr>
                                      <p:to>
                                        <p:strVal val="visible"/>
                                      </p:to>
                                    </p:set>
                                    <p:anim calcmode="lin" valueType="num">
                                      <p:cBhvr>
                                        <p:cTn id="17" dur="450" fill="hold"/>
                                        <p:tgtEl>
                                          <p:spTgt spid="135"/>
                                        </p:tgtEl>
                                        <p:attrNameLst>
                                          <p:attrName>ppt_w</p:attrName>
                                        </p:attrNameLst>
                                      </p:cBhvr>
                                      <p:tavLst>
                                        <p:tav tm="0">
                                          <p:val>
                                            <p:fltVal val="0"/>
                                          </p:val>
                                        </p:tav>
                                        <p:tav tm="100000">
                                          <p:val>
                                            <p:strVal val="#ppt_w"/>
                                          </p:val>
                                        </p:tav>
                                      </p:tavLst>
                                    </p:anim>
                                    <p:anim calcmode="lin" valueType="num">
                                      <p:cBhvr>
                                        <p:cTn id="18" dur="450" fill="hold"/>
                                        <p:tgtEl>
                                          <p:spTgt spid="135"/>
                                        </p:tgtEl>
                                        <p:attrNameLst>
                                          <p:attrName>ppt_h</p:attrName>
                                        </p:attrNameLst>
                                      </p:cBhvr>
                                      <p:tavLst>
                                        <p:tav tm="0">
                                          <p:val>
                                            <p:fltVal val="0"/>
                                          </p:val>
                                        </p:tav>
                                        <p:tav tm="100000">
                                          <p:val>
                                            <p:strVal val="#ppt_h"/>
                                          </p:val>
                                        </p:tav>
                                      </p:tavLst>
                                    </p:anim>
                                  </p:childTnLst>
                                </p:cTn>
                              </p:par>
                            </p:childTnLst>
                          </p:cTn>
                        </p:par>
                        <p:par>
                          <p:cTn id="19" fill="hold">
                            <p:stCondLst>
                              <p:cond delay="1750"/>
                            </p:stCondLst>
                            <p:childTnLst>
                              <p:par>
                                <p:cTn id="20" nodeType="afterEffect" presetClass="entr" presetSubtype="16" presetID="23" grpId="4" fill="hold">
                                  <p:stCondLst>
                                    <p:cond delay="0"/>
                                  </p:stCondLst>
                                  <p:iterate type="el" backwards="0">
                                    <p:tmAbs val="0"/>
                                  </p:iterate>
                                  <p:childTnLst>
                                    <p:set>
                                      <p:cBhvr>
                                        <p:cTn id="21" fill="hold"/>
                                        <p:tgtEl>
                                          <p:spTgt spid="137"/>
                                        </p:tgtEl>
                                        <p:attrNameLst>
                                          <p:attrName>style.visibility</p:attrName>
                                        </p:attrNameLst>
                                      </p:cBhvr>
                                      <p:to>
                                        <p:strVal val="visible"/>
                                      </p:to>
                                    </p:set>
                                    <p:anim calcmode="lin" valueType="num">
                                      <p:cBhvr>
                                        <p:cTn id="22" dur="450" fill="hold"/>
                                        <p:tgtEl>
                                          <p:spTgt spid="137"/>
                                        </p:tgtEl>
                                        <p:attrNameLst>
                                          <p:attrName>ppt_w</p:attrName>
                                        </p:attrNameLst>
                                      </p:cBhvr>
                                      <p:tavLst>
                                        <p:tav tm="0">
                                          <p:val>
                                            <p:fltVal val="0"/>
                                          </p:val>
                                        </p:tav>
                                        <p:tav tm="100000">
                                          <p:val>
                                            <p:strVal val="#ppt_w"/>
                                          </p:val>
                                        </p:tav>
                                      </p:tavLst>
                                    </p:anim>
                                    <p:anim calcmode="lin" valueType="num">
                                      <p:cBhvr>
                                        <p:cTn id="23" dur="450" fill="hold"/>
                                        <p:tgtEl>
                                          <p:spTgt spid="137"/>
                                        </p:tgtEl>
                                        <p:attrNameLst>
                                          <p:attrName>ppt_h</p:attrName>
                                        </p:attrNameLst>
                                      </p:cBhvr>
                                      <p:tavLst>
                                        <p:tav tm="0">
                                          <p:val>
                                            <p:fltVal val="0"/>
                                          </p:val>
                                        </p:tav>
                                        <p:tav tm="100000">
                                          <p:val>
                                            <p:strVal val="#ppt_h"/>
                                          </p:val>
                                        </p:tav>
                                      </p:tavLst>
                                    </p:anim>
                                  </p:childTnLst>
                                </p:cTn>
                              </p:par>
                            </p:childTnLst>
                          </p:cTn>
                        </p:par>
                        <p:par>
                          <p:cTn id="24" fill="hold">
                            <p:stCondLst>
                              <p:cond delay="2200"/>
                            </p:stCondLst>
                            <p:childTnLst>
                              <p:par>
                                <p:cTn id="25" nodeType="afterEffect" presetClass="entr" presetSubtype="8" presetID="22" grpId="5" fill="hold">
                                  <p:stCondLst>
                                    <p:cond delay="400"/>
                                  </p:stCondLst>
                                  <p:iterate type="el" backwards="0">
                                    <p:tmAbs val="0"/>
                                  </p:iterate>
                                  <p:childTnLst>
                                    <p:set>
                                      <p:cBhvr>
                                        <p:cTn id="26" fill="hold"/>
                                        <p:tgtEl>
                                          <p:spTgt spid="132"/>
                                        </p:tgtEl>
                                        <p:attrNameLst>
                                          <p:attrName>style.visibility</p:attrName>
                                        </p:attrNameLst>
                                      </p:cBhvr>
                                      <p:to>
                                        <p:strVal val="visible"/>
                                      </p:to>
                                    </p:set>
                                    <p:animEffect filter="wipe(left)" transition="in">
                                      <p:cBhvr>
                                        <p:cTn id="27" dur="500"/>
                                        <p:tgtEl>
                                          <p:spTgt spid="132"/>
                                        </p:tgtEl>
                                      </p:cBhvr>
                                    </p:animEffect>
                                  </p:childTnLst>
                                </p:cTn>
                              </p:par>
                            </p:childTnLst>
                          </p:cTn>
                        </p:par>
                        <p:par>
                          <p:cTn id="28" fill="hold">
                            <p:stCondLst>
                              <p:cond delay="3100"/>
                            </p:stCondLst>
                            <p:childTnLst>
                              <p:par>
                                <p:cTn id="29" nodeType="afterEffect" presetClass="entr" presetSubtype="8" presetID="22" grpId="6" fill="hold">
                                  <p:stCondLst>
                                    <p:cond delay="0"/>
                                  </p:stCondLst>
                                  <p:iterate type="el" backwards="0">
                                    <p:tmAbs val="0"/>
                                  </p:iterate>
                                  <p:childTnLst>
                                    <p:set>
                                      <p:cBhvr>
                                        <p:cTn id="30" fill="hold"/>
                                        <p:tgtEl>
                                          <p:spTgt spid="131"/>
                                        </p:tgtEl>
                                        <p:attrNameLst>
                                          <p:attrName>style.visibility</p:attrName>
                                        </p:attrNameLst>
                                      </p:cBhvr>
                                      <p:to>
                                        <p:strVal val="visible"/>
                                      </p:to>
                                    </p:set>
                                    <p:animEffect filter="wipe(left)" transition="in">
                                      <p:cBhvr>
                                        <p:cTn id="31" dur="500"/>
                                        <p:tgtEl>
                                          <p:spTgt spid="131"/>
                                        </p:tgtEl>
                                      </p:cBhvr>
                                    </p:animEffect>
                                  </p:childTnLst>
                                </p:cTn>
                              </p:par>
                            </p:childTnLst>
                          </p:cTn>
                        </p:par>
                        <p:par>
                          <p:cTn id="32" fill="hold">
                            <p:stCondLst>
                              <p:cond delay="3600"/>
                            </p:stCondLst>
                            <p:childTnLst>
                              <p:par>
                                <p:cTn id="33" nodeType="afterEffect" presetClass="entr" presetSubtype="16" presetID="23" grpId="7" fill="hold">
                                  <p:stCondLst>
                                    <p:cond delay="0"/>
                                  </p:stCondLst>
                                  <p:iterate type="el" backwards="0">
                                    <p:tmAbs val="0"/>
                                  </p:iterate>
                                  <p:childTnLst>
                                    <p:set>
                                      <p:cBhvr>
                                        <p:cTn id="34" fill="hold"/>
                                        <p:tgtEl>
                                          <p:spTgt spid="138"/>
                                        </p:tgtEl>
                                        <p:attrNameLst>
                                          <p:attrName>style.visibility</p:attrName>
                                        </p:attrNameLst>
                                      </p:cBhvr>
                                      <p:to>
                                        <p:strVal val="visible"/>
                                      </p:to>
                                    </p:set>
                                    <p:anim calcmode="lin" valueType="num">
                                      <p:cBhvr>
                                        <p:cTn id="35" dur="450" fill="hold"/>
                                        <p:tgtEl>
                                          <p:spTgt spid="138"/>
                                        </p:tgtEl>
                                        <p:attrNameLst>
                                          <p:attrName>ppt_w</p:attrName>
                                        </p:attrNameLst>
                                      </p:cBhvr>
                                      <p:tavLst>
                                        <p:tav tm="0">
                                          <p:val>
                                            <p:fltVal val="0"/>
                                          </p:val>
                                        </p:tav>
                                        <p:tav tm="100000">
                                          <p:val>
                                            <p:strVal val="#ppt_w"/>
                                          </p:val>
                                        </p:tav>
                                      </p:tavLst>
                                    </p:anim>
                                    <p:anim calcmode="lin" valueType="num">
                                      <p:cBhvr>
                                        <p:cTn id="36" dur="450" fill="hold"/>
                                        <p:tgtEl>
                                          <p:spTgt spid="138"/>
                                        </p:tgtEl>
                                        <p:attrNameLst>
                                          <p:attrName>ppt_h</p:attrName>
                                        </p:attrNameLst>
                                      </p:cBhvr>
                                      <p:tavLst>
                                        <p:tav tm="0">
                                          <p:val>
                                            <p:fltVal val="0"/>
                                          </p:val>
                                        </p:tav>
                                        <p:tav tm="100000">
                                          <p:val>
                                            <p:strVal val="#ppt_h"/>
                                          </p:val>
                                        </p:tav>
                                      </p:tavLst>
                                    </p:anim>
                                  </p:childTnLst>
                                </p:cTn>
                              </p:par>
                            </p:childTnLst>
                          </p:cTn>
                        </p:par>
                        <p:par>
                          <p:cTn id="37" fill="hold">
                            <p:stCondLst>
                              <p:cond delay="4050"/>
                            </p:stCondLst>
                            <p:childTnLst>
                              <p:par>
                                <p:cTn id="38" nodeType="afterEffect" presetClass="entr" presetSubtype="16" presetID="23" grpId="8" fill="hold">
                                  <p:stCondLst>
                                    <p:cond delay="0"/>
                                  </p:stCondLst>
                                  <p:iterate type="el" backwards="0">
                                    <p:tmAbs val="0"/>
                                  </p:iterate>
                                  <p:childTnLst>
                                    <p:set>
                                      <p:cBhvr>
                                        <p:cTn id="39" fill="hold"/>
                                        <p:tgtEl>
                                          <p:spTgt spid="139"/>
                                        </p:tgtEl>
                                        <p:attrNameLst>
                                          <p:attrName>style.visibility</p:attrName>
                                        </p:attrNameLst>
                                      </p:cBhvr>
                                      <p:to>
                                        <p:strVal val="visible"/>
                                      </p:to>
                                    </p:set>
                                    <p:anim calcmode="lin" valueType="num">
                                      <p:cBhvr>
                                        <p:cTn id="40" dur="450" fill="hold"/>
                                        <p:tgtEl>
                                          <p:spTgt spid="139"/>
                                        </p:tgtEl>
                                        <p:attrNameLst>
                                          <p:attrName>ppt_w</p:attrName>
                                        </p:attrNameLst>
                                      </p:cBhvr>
                                      <p:tavLst>
                                        <p:tav tm="0">
                                          <p:val>
                                            <p:fltVal val="0"/>
                                          </p:val>
                                        </p:tav>
                                        <p:tav tm="100000">
                                          <p:val>
                                            <p:strVal val="#ppt_w"/>
                                          </p:val>
                                        </p:tav>
                                      </p:tavLst>
                                    </p:anim>
                                    <p:anim calcmode="lin" valueType="num">
                                      <p:cBhvr>
                                        <p:cTn id="41" dur="450" fill="hold"/>
                                        <p:tgtEl>
                                          <p:spTgt spid="13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35" grpId="3"/>
      <p:bldP build="whole" bldLvl="1" animBg="1" rev="0" advAuto="0" spid="138" grpId="7"/>
      <p:bldP build="whole" bldLvl="1" animBg="1" rev="0" advAuto="0" spid="137" grpId="4"/>
      <p:bldP build="whole" bldLvl="1" animBg="1" rev="0" advAuto="0" spid="139" grpId="8"/>
      <p:bldP build="whole" bldLvl="1" animBg="1" rev="0" advAuto="0" spid="132" grpId="5"/>
      <p:bldP build="whole" bldLvl="1" animBg="1" rev="0" advAuto="0" spid="134" grpId="1"/>
      <p:bldP build="whole" bldLvl="1" animBg="1" rev="0" advAuto="0" spid="131" grpId="6"/>
      <p:bldP build="whole" bldLvl="1" animBg="1" rev="0" advAuto="0" spid="136" grpId="2"/>
    </p:bldLst>
  </p:timing>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3" name="Shape 143"/>
          <p:cNvSpPr/>
          <p:nvPr/>
        </p:nvSpPr>
        <p:spPr>
          <a:xfrm flipV="1">
            <a:off x="9944866" y="6509791"/>
            <a:ext cx="1233852" cy="147325"/>
          </a:xfrm>
          <a:prstGeom prst="line">
            <a:avLst/>
          </a:prstGeom>
          <a:ln w="38100" cap="rnd">
            <a:solidFill>
              <a:srgbClr val="1D548E"/>
            </a:solidFill>
            <a:custDash>
              <a:ds d="100000" sp="200000"/>
            </a:custDash>
            <a:miter lim="400000"/>
          </a:ln>
        </p:spPr>
        <p:txBody>
          <a:bodyPr lIns="0" tIns="0" rIns="0" bIns="0" anchor="ctr"/>
          <a:lstStyle/>
          <a:p>
            <a:pPr lvl="0">
              <a:defRPr sz="2400"/>
            </a:pPr>
          </a:p>
        </p:txBody>
      </p:sp>
      <p:sp>
        <p:nvSpPr>
          <p:cNvPr id="144" name="Shape 144"/>
          <p:cNvSpPr/>
          <p:nvPr/>
        </p:nvSpPr>
        <p:spPr>
          <a:xfrm>
            <a:off x="10037904" y="4586889"/>
            <a:ext cx="1525337" cy="330850"/>
          </a:xfrm>
          <a:prstGeom prst="line">
            <a:avLst/>
          </a:prstGeom>
          <a:ln w="38100" cap="rnd">
            <a:solidFill>
              <a:srgbClr val="1D548E"/>
            </a:solidFill>
            <a:custDash>
              <a:ds d="100000" sp="200000"/>
            </a:custDash>
            <a:miter lim="400000"/>
          </a:ln>
        </p:spPr>
        <p:txBody>
          <a:bodyPr lIns="0" tIns="0" rIns="0" bIns="0" anchor="ctr"/>
          <a:lstStyle/>
          <a:p>
            <a:pPr lvl="0">
              <a:defRPr sz="2400"/>
            </a:pPr>
          </a:p>
        </p:txBody>
      </p:sp>
      <p:sp>
        <p:nvSpPr>
          <p:cNvPr id="145" name="Shape 145"/>
          <p:cNvSpPr/>
          <p:nvPr>
            <p:ph type="title"/>
          </p:nvPr>
        </p:nvSpPr>
        <p:spPr>
          <a:prstGeom prst="rect">
            <a:avLst/>
          </a:prstGeom>
        </p:spPr>
        <p:txBody>
          <a:bodyPr/>
          <a:lstStyle/>
          <a:p>
            <a:pPr lvl="0">
              <a:defRPr sz="1800"/>
            </a:pPr>
            <a:r>
              <a:rPr sz="8000"/>
              <a:t>Our </a:t>
            </a:r>
            <a:r>
              <a:rPr b="1" sz="8000"/>
              <a:t>Solution</a:t>
            </a:r>
          </a:p>
        </p:txBody>
      </p:sp>
      <p:pic>
        <p:nvPicPr>
          <p:cNvPr id="146" name="pasted-image.tif"/>
          <p:cNvPicPr/>
          <p:nvPr/>
        </p:nvPicPr>
        <p:blipFill>
          <a:blip r:embed="rId2">
            <a:extLst/>
          </a:blip>
          <a:stretch>
            <a:fillRect/>
          </a:stretch>
        </p:blipFill>
        <p:spPr>
          <a:xfrm>
            <a:off x="317011" y="4357865"/>
            <a:ext cx="2561869" cy="2561869"/>
          </a:xfrm>
          <a:prstGeom prst="rect">
            <a:avLst/>
          </a:prstGeom>
          <a:ln w="12700">
            <a:miter lim="400000"/>
          </a:ln>
        </p:spPr>
      </p:pic>
      <p:pic>
        <p:nvPicPr>
          <p:cNvPr id="147" name="pasted-image.tif"/>
          <p:cNvPicPr/>
          <p:nvPr/>
        </p:nvPicPr>
        <p:blipFill>
          <a:blip r:embed="rId3">
            <a:extLst/>
          </a:blip>
          <a:stretch>
            <a:fillRect/>
          </a:stretch>
        </p:blipFill>
        <p:spPr>
          <a:xfrm>
            <a:off x="8371857" y="4559300"/>
            <a:ext cx="1691124" cy="2159000"/>
          </a:xfrm>
          <a:prstGeom prst="rect">
            <a:avLst/>
          </a:prstGeom>
          <a:ln w="12700">
            <a:miter lim="400000"/>
          </a:ln>
        </p:spPr>
      </p:pic>
      <p:pic>
        <p:nvPicPr>
          <p:cNvPr id="148" name="pasted-image.png"/>
          <p:cNvPicPr/>
          <p:nvPr/>
        </p:nvPicPr>
        <p:blipFill>
          <a:blip r:embed="rId4">
            <a:extLst/>
          </a:blip>
          <a:stretch>
            <a:fillRect/>
          </a:stretch>
        </p:blipFill>
        <p:spPr>
          <a:xfrm>
            <a:off x="3657945" y="5227768"/>
            <a:ext cx="3195201" cy="1206821"/>
          </a:xfrm>
          <a:prstGeom prst="rect">
            <a:avLst/>
          </a:prstGeom>
          <a:ln w="12700">
            <a:miter lim="400000"/>
          </a:ln>
        </p:spPr>
      </p:pic>
      <p:sp>
        <p:nvSpPr>
          <p:cNvPr id="149" name="Shape 149"/>
          <p:cNvSpPr/>
          <p:nvPr/>
        </p:nvSpPr>
        <p:spPr>
          <a:xfrm>
            <a:off x="2229263" y="3519010"/>
            <a:ext cx="1651001" cy="1200414"/>
          </a:xfrm>
          <a:prstGeom prst="wedgeEllipseCallout">
            <a:avLst>
              <a:gd name="adj1" fmla="val -49385"/>
              <a:gd name="adj2" fmla="val 63542"/>
            </a:avLst>
          </a:prstGeom>
          <a:solidFill>
            <a:srgbClr val="A37512"/>
          </a:solid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lstStyle>
            <a:lvl1pPr>
              <a:defRPr b="1" sz="2400">
                <a:solidFill>
                  <a:srgbClr val="FFFFFF"/>
                </a:solidFill>
              </a:defRPr>
            </a:lvl1pPr>
          </a:lstStyle>
          <a:p>
            <a:pPr lvl="0">
              <a:defRPr b="0" sz="1800">
                <a:solidFill>
                  <a:srgbClr val="000000"/>
                </a:solidFill>
              </a:defRPr>
            </a:pPr>
            <a:r>
              <a:rPr b="1" sz="2400">
                <a:solidFill>
                  <a:srgbClr val="FFFFFF"/>
                </a:solidFill>
              </a:rPr>
              <a:t>Hi</a:t>
            </a:r>
          </a:p>
        </p:txBody>
      </p:sp>
      <p:sp>
        <p:nvSpPr>
          <p:cNvPr id="150" name="Shape 150"/>
          <p:cNvSpPr/>
          <p:nvPr/>
        </p:nvSpPr>
        <p:spPr>
          <a:xfrm>
            <a:off x="6550118" y="3519010"/>
            <a:ext cx="1651001" cy="1200414"/>
          </a:xfrm>
          <a:prstGeom prst="wedgeEllipseCallout">
            <a:avLst>
              <a:gd name="adj1" fmla="val 53451"/>
              <a:gd name="adj2" fmla="val 58102"/>
            </a:avLst>
          </a:prstGeom>
          <a:blipFill>
            <a:blip r:embed="rId5"/>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b="1" sz="2400">
                <a:solidFill>
                  <a:srgbClr val="FFFFFF"/>
                </a:solidFill>
              </a:defRPr>
            </a:lvl1pPr>
          </a:lstStyle>
          <a:p>
            <a:pPr lvl="0">
              <a:defRPr b="0" sz="1800">
                <a:solidFill>
                  <a:srgbClr val="000000"/>
                </a:solidFill>
              </a:defRPr>
            </a:pPr>
            <a:r>
              <a:rPr b="1" sz="2400">
                <a:solidFill>
                  <a:srgbClr val="FFFFFF"/>
                </a:solidFill>
              </a:rPr>
              <a:t>Hi</a:t>
            </a:r>
          </a:p>
        </p:txBody>
      </p:sp>
      <p:sp>
        <p:nvSpPr>
          <p:cNvPr id="151" name="Shape 151"/>
          <p:cNvSpPr/>
          <p:nvPr/>
        </p:nvSpPr>
        <p:spPr>
          <a:xfrm>
            <a:off x="2638208" y="5680542"/>
            <a:ext cx="985510" cy="301273"/>
          </a:xfrm>
          <a:prstGeom prst="leftRightArrow">
            <a:avLst>
              <a:gd name="adj1" fmla="val 26169"/>
              <a:gd name="adj2" fmla="val 41090"/>
            </a:avLst>
          </a:prstGeom>
          <a:blipFill>
            <a:blip r:embed="rId6"/>
          </a:blipFill>
          <a:ln w="12700">
            <a:miter lim="400000"/>
          </a:ln>
          <a:effectLst>
            <a:outerShdw sx="100000" sy="100000" kx="0" ky="0" algn="b" rotWithShape="0" blurRad="38100" dist="25400" dir="5400000">
              <a:srgbClr val="000000">
                <a:alpha val="50000"/>
              </a:srgbClr>
            </a:outerShdw>
          </a:effectLst>
        </p:spPr>
        <p:txBody>
          <a:bodyPr lIns="0" tIns="0" rIns="0" bIns="0" anchor="ctr"/>
          <a:lstStyle/>
          <a:p>
            <a:pPr lvl="0">
              <a:defRPr sz="2400">
                <a:solidFill>
                  <a:srgbClr val="FFFFFF"/>
                </a:solidFill>
              </a:defRPr>
            </a:pPr>
          </a:p>
        </p:txBody>
      </p:sp>
      <p:sp>
        <p:nvSpPr>
          <p:cNvPr id="152" name="Shape 152"/>
          <p:cNvSpPr/>
          <p:nvPr/>
        </p:nvSpPr>
        <p:spPr>
          <a:xfrm>
            <a:off x="7119747" y="5680542"/>
            <a:ext cx="985510" cy="301273"/>
          </a:xfrm>
          <a:prstGeom prst="leftRightArrow">
            <a:avLst>
              <a:gd name="adj1" fmla="val 26169"/>
              <a:gd name="adj2" fmla="val 41090"/>
            </a:avLst>
          </a:prstGeom>
          <a:blipFill>
            <a:blip r:embed="rId6"/>
          </a:blipFill>
          <a:ln w="12700">
            <a:miter lim="400000"/>
          </a:ln>
          <a:effectLst>
            <a:outerShdw sx="100000" sy="100000" kx="0" ky="0" algn="b" rotWithShape="0" blurRad="38100" dist="25400" dir="5400000">
              <a:srgbClr val="000000">
                <a:alpha val="50000"/>
              </a:srgbClr>
            </a:outerShdw>
          </a:effectLst>
        </p:spPr>
        <p:txBody>
          <a:bodyPr lIns="0" tIns="0" rIns="0" bIns="0" anchor="ctr"/>
          <a:lstStyle/>
          <a:p>
            <a:pPr lvl="0">
              <a:defRPr sz="2400">
                <a:solidFill>
                  <a:srgbClr val="FFFFFF"/>
                </a:solidFill>
              </a:defRPr>
            </a:pPr>
          </a:p>
        </p:txBody>
      </p:sp>
      <p:sp>
        <p:nvSpPr>
          <p:cNvPr id="153" name="Shape 153"/>
          <p:cNvSpPr/>
          <p:nvPr/>
        </p:nvSpPr>
        <p:spPr>
          <a:xfrm>
            <a:off x="496642" y="6901128"/>
            <a:ext cx="2202607"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2000">
                <a:solidFill>
                  <a:srgbClr val="63521D"/>
                </a:solidFill>
              </a:defRPr>
            </a:lvl1pPr>
          </a:lstStyle>
          <a:p>
            <a:pPr lvl="0">
              <a:defRPr b="0" sz="1800">
                <a:solidFill>
                  <a:srgbClr val="000000"/>
                </a:solidFill>
              </a:defRPr>
            </a:pPr>
            <a:r>
              <a:rPr b="1" sz="2000">
                <a:solidFill>
                  <a:srgbClr val="63521D"/>
                </a:solidFill>
              </a:rPr>
              <a:t>Geo-location Info</a:t>
            </a:r>
          </a:p>
        </p:txBody>
      </p:sp>
      <p:sp>
        <p:nvSpPr>
          <p:cNvPr id="154" name="Shape 154"/>
          <p:cNvSpPr/>
          <p:nvPr/>
        </p:nvSpPr>
        <p:spPr>
          <a:xfrm>
            <a:off x="8285284" y="6901128"/>
            <a:ext cx="1864271"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2000">
                <a:solidFill>
                  <a:srgbClr val="B40222"/>
                </a:solidFill>
              </a:defRPr>
            </a:lvl1pPr>
          </a:lstStyle>
          <a:p>
            <a:pPr lvl="0">
              <a:defRPr b="0" sz="1800">
                <a:solidFill>
                  <a:srgbClr val="000000"/>
                </a:solidFill>
              </a:defRPr>
            </a:pPr>
            <a:r>
              <a:rPr b="1" sz="2000">
                <a:solidFill>
                  <a:srgbClr val="B40222"/>
                </a:solidFill>
              </a:rPr>
              <a:t>Landmark Info</a:t>
            </a:r>
          </a:p>
        </p:txBody>
      </p:sp>
      <p:pic>
        <p:nvPicPr>
          <p:cNvPr id="155" name="pasted-image.pdf"/>
          <p:cNvPicPr/>
          <p:nvPr/>
        </p:nvPicPr>
        <p:blipFill>
          <a:blip r:embed="rId7">
            <a:extLst/>
          </a:blip>
          <a:stretch>
            <a:fillRect/>
          </a:stretch>
        </p:blipFill>
        <p:spPr>
          <a:xfrm>
            <a:off x="11030782" y="4824043"/>
            <a:ext cx="1236892" cy="1756513"/>
          </a:xfrm>
          <a:prstGeom prst="rect">
            <a:avLst/>
          </a:prstGeom>
          <a:ln w="12700">
            <a:miter lim="400000"/>
          </a:ln>
        </p:spPr>
      </p:pic>
      <p:sp>
        <p:nvSpPr>
          <p:cNvPr id="156" name="Shape 156"/>
          <p:cNvSpPr/>
          <p:nvPr/>
        </p:nvSpPr>
        <p:spPr>
          <a:xfrm>
            <a:off x="11075575" y="6602603"/>
            <a:ext cx="1201242"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2000">
                <a:solidFill>
                  <a:srgbClr val="1D548E"/>
                </a:solidFill>
              </a:defRPr>
            </a:lvl1pPr>
          </a:lstStyle>
          <a:p>
            <a:pPr lvl="0">
              <a:defRPr b="0" sz="1800">
                <a:solidFill>
                  <a:srgbClr val="000000"/>
                </a:solidFill>
              </a:defRPr>
            </a:pPr>
            <a:r>
              <a:rPr b="1" sz="2000">
                <a:solidFill>
                  <a:srgbClr val="1D548E"/>
                </a:solidFill>
              </a:rPr>
              <a:t>Postgres</a:t>
            </a:r>
          </a:p>
        </p:txBody>
      </p:sp>
    </p:spTree>
  </p:cSld>
  <p:clrMapOvr>
    <a:masterClrMapping/>
  </p:clrMapOvr>
  <p:transition spd="fast" advClick="1">
    <p:dissolve/>
  </p:transition>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nodeType="afterEffect" presetClass="entr" presetSubtype="16" presetID="23" grpId="1" fill="hold">
                                  <p:stCondLst>
                                    <p:cond delay="200"/>
                                  </p:stCondLst>
                                  <p:iterate type="el" backwards="0">
                                    <p:tmAbs val="0"/>
                                  </p:iterate>
                                  <p:childTnLst>
                                    <p:set>
                                      <p:cBhvr>
                                        <p:cTn id="6" fill="hold"/>
                                        <p:tgtEl>
                                          <p:spTgt spid="149"/>
                                        </p:tgtEl>
                                        <p:attrNameLst>
                                          <p:attrName>style.visibility</p:attrName>
                                        </p:attrNameLst>
                                      </p:cBhvr>
                                      <p:to>
                                        <p:strVal val="visible"/>
                                      </p:to>
                                    </p:set>
                                    <p:anim calcmode="lin" valueType="num">
                                      <p:cBhvr>
                                        <p:cTn id="7" dur="350" fill="hold"/>
                                        <p:tgtEl>
                                          <p:spTgt spid="149"/>
                                        </p:tgtEl>
                                        <p:attrNameLst>
                                          <p:attrName>ppt_w</p:attrName>
                                        </p:attrNameLst>
                                      </p:cBhvr>
                                      <p:tavLst>
                                        <p:tav tm="0">
                                          <p:val>
                                            <p:fltVal val="0"/>
                                          </p:val>
                                        </p:tav>
                                        <p:tav tm="100000">
                                          <p:val>
                                            <p:strVal val="#ppt_w"/>
                                          </p:val>
                                        </p:tav>
                                      </p:tavLst>
                                    </p:anim>
                                    <p:anim calcmode="lin" valueType="num">
                                      <p:cBhvr>
                                        <p:cTn id="8" dur="350" fill="hold"/>
                                        <p:tgtEl>
                                          <p:spTgt spid="149"/>
                                        </p:tgtEl>
                                        <p:attrNameLst>
                                          <p:attrName>ppt_h</p:attrName>
                                        </p:attrNameLst>
                                      </p:cBhvr>
                                      <p:tavLst>
                                        <p:tav tm="0">
                                          <p:val>
                                            <p:fltVal val="0"/>
                                          </p:val>
                                        </p:tav>
                                        <p:tav tm="100000">
                                          <p:val>
                                            <p:strVal val="#ppt_h"/>
                                          </p:val>
                                        </p:tav>
                                      </p:tavLst>
                                    </p:anim>
                                  </p:childTnLst>
                                </p:cTn>
                              </p:par>
                            </p:childTnLst>
                          </p:cTn>
                        </p:par>
                        <p:par>
                          <p:cTn id="9" fill="hold">
                            <p:stCondLst>
                              <p:cond delay="550"/>
                            </p:stCondLst>
                            <p:childTnLst>
                              <p:par>
                                <p:cTn id="10" nodeType="afterEffect" presetClass="entr" presetSubtype="16" presetID="23" grpId="2" fill="hold">
                                  <p:stCondLst>
                                    <p:cond delay="200"/>
                                  </p:stCondLst>
                                  <p:iterate type="el" backwards="0">
                                    <p:tmAbs val="0"/>
                                  </p:iterate>
                                  <p:childTnLst>
                                    <p:set>
                                      <p:cBhvr>
                                        <p:cTn id="11" fill="hold"/>
                                        <p:tgtEl>
                                          <p:spTgt spid="150"/>
                                        </p:tgtEl>
                                        <p:attrNameLst>
                                          <p:attrName>style.visibility</p:attrName>
                                        </p:attrNameLst>
                                      </p:cBhvr>
                                      <p:to>
                                        <p:strVal val="visible"/>
                                      </p:to>
                                    </p:set>
                                    <p:anim calcmode="lin" valueType="num">
                                      <p:cBhvr>
                                        <p:cTn id="12" dur="350" fill="hold"/>
                                        <p:tgtEl>
                                          <p:spTgt spid="150"/>
                                        </p:tgtEl>
                                        <p:attrNameLst>
                                          <p:attrName>ppt_w</p:attrName>
                                        </p:attrNameLst>
                                      </p:cBhvr>
                                      <p:tavLst>
                                        <p:tav tm="0">
                                          <p:val>
                                            <p:fltVal val="0"/>
                                          </p:val>
                                        </p:tav>
                                        <p:tav tm="100000">
                                          <p:val>
                                            <p:strVal val="#ppt_w"/>
                                          </p:val>
                                        </p:tav>
                                      </p:tavLst>
                                    </p:anim>
                                    <p:anim calcmode="lin" valueType="num">
                                      <p:cBhvr>
                                        <p:cTn id="13" dur="350" fill="hold"/>
                                        <p:tgtEl>
                                          <p:spTgt spid="15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49" grpId="1"/>
      <p:bldP build="whole" bldLvl="1" animBg="1" rev="0" advAuto="0" spid="150" grpId="2"/>
    </p:bldLst>
  </p:timing>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8" name="Shape 158"/>
          <p:cNvSpPr/>
          <p:nvPr/>
        </p:nvSpPr>
        <p:spPr>
          <a:xfrm rot="16200000">
            <a:off x="4190523" y="-681221"/>
            <a:ext cx="4623991" cy="1245949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313" y="0"/>
                </a:moveTo>
                <a:cubicBezTo>
                  <a:pt x="2941" y="0"/>
                  <a:pt x="2638" y="112"/>
                  <a:pt x="2638" y="250"/>
                </a:cubicBezTo>
                <a:lnTo>
                  <a:pt x="2638" y="10201"/>
                </a:lnTo>
                <a:lnTo>
                  <a:pt x="0" y="10702"/>
                </a:lnTo>
                <a:lnTo>
                  <a:pt x="2638" y="11202"/>
                </a:lnTo>
                <a:lnTo>
                  <a:pt x="2638" y="21350"/>
                </a:lnTo>
                <a:cubicBezTo>
                  <a:pt x="2638" y="21488"/>
                  <a:pt x="2941" y="21600"/>
                  <a:pt x="3313" y="21600"/>
                </a:cubicBezTo>
                <a:lnTo>
                  <a:pt x="20925" y="21600"/>
                </a:lnTo>
                <a:cubicBezTo>
                  <a:pt x="21298" y="21600"/>
                  <a:pt x="21600" y="21488"/>
                  <a:pt x="21600" y="21350"/>
                </a:cubicBezTo>
                <a:lnTo>
                  <a:pt x="21600" y="250"/>
                </a:lnTo>
                <a:cubicBezTo>
                  <a:pt x="21600" y="112"/>
                  <a:pt x="21298" y="0"/>
                  <a:pt x="20925" y="0"/>
                </a:cubicBezTo>
                <a:lnTo>
                  <a:pt x="3313" y="0"/>
                </a:lnTo>
                <a:close/>
              </a:path>
            </a:pathLst>
          </a:custGeom>
          <a:ln w="76200">
            <a:solidFill>
              <a:srgbClr val="6D59A6"/>
            </a:solidFill>
            <a:prstDash val="sysDot"/>
            <a:miter lim="400000"/>
          </a:ln>
        </p:spPr>
        <p:txBody>
          <a:bodyPr lIns="0" tIns="0" rIns="0" bIns="0" anchor="ctr"/>
          <a:lstStyle/>
          <a:p>
            <a:pPr lvl="0">
              <a:defRPr sz="2400"/>
            </a:pPr>
          </a:p>
        </p:txBody>
      </p:sp>
      <p:sp>
        <p:nvSpPr>
          <p:cNvPr id="159" name="Shape 159"/>
          <p:cNvSpPr/>
          <p:nvPr/>
        </p:nvSpPr>
        <p:spPr>
          <a:xfrm flipV="1">
            <a:off x="9944866" y="5874791"/>
            <a:ext cx="1233852" cy="147325"/>
          </a:xfrm>
          <a:prstGeom prst="line">
            <a:avLst/>
          </a:prstGeom>
          <a:ln w="38100" cap="rnd">
            <a:solidFill>
              <a:srgbClr val="1D548E"/>
            </a:solidFill>
            <a:custDash>
              <a:ds d="100000" sp="200000"/>
            </a:custDash>
            <a:miter lim="400000"/>
          </a:ln>
        </p:spPr>
        <p:txBody>
          <a:bodyPr lIns="0" tIns="0" rIns="0" bIns="0" anchor="ctr"/>
          <a:lstStyle/>
          <a:p>
            <a:pPr lvl="0">
              <a:defRPr sz="2400"/>
            </a:pPr>
          </a:p>
        </p:txBody>
      </p:sp>
      <p:sp>
        <p:nvSpPr>
          <p:cNvPr id="160" name="Shape 160"/>
          <p:cNvSpPr/>
          <p:nvPr/>
        </p:nvSpPr>
        <p:spPr>
          <a:xfrm>
            <a:off x="10037904" y="3951889"/>
            <a:ext cx="1525337" cy="330850"/>
          </a:xfrm>
          <a:prstGeom prst="line">
            <a:avLst/>
          </a:prstGeom>
          <a:ln w="38100" cap="rnd">
            <a:solidFill>
              <a:srgbClr val="1D548E"/>
            </a:solidFill>
            <a:custDash>
              <a:ds d="100000" sp="200000"/>
            </a:custDash>
            <a:miter lim="400000"/>
          </a:ln>
        </p:spPr>
        <p:txBody>
          <a:bodyPr lIns="0" tIns="0" rIns="0" bIns="0" anchor="ctr"/>
          <a:lstStyle/>
          <a:p>
            <a:pPr lvl="0">
              <a:defRPr sz="2400"/>
            </a:pPr>
          </a:p>
        </p:txBody>
      </p:sp>
      <p:sp>
        <p:nvSpPr>
          <p:cNvPr id="161" name="Shape 161"/>
          <p:cNvSpPr/>
          <p:nvPr>
            <p:ph type="title"/>
          </p:nvPr>
        </p:nvSpPr>
        <p:spPr>
          <a:prstGeom prst="rect">
            <a:avLst/>
          </a:prstGeom>
        </p:spPr>
        <p:txBody>
          <a:bodyPr/>
          <a:lstStyle/>
          <a:p>
            <a:pPr lvl="0">
              <a:defRPr sz="1800"/>
            </a:pPr>
            <a:r>
              <a:rPr sz="8000"/>
              <a:t>Our </a:t>
            </a:r>
            <a:r>
              <a:rPr b="1" sz="8000"/>
              <a:t>Solution</a:t>
            </a:r>
          </a:p>
        </p:txBody>
      </p:sp>
      <p:pic>
        <p:nvPicPr>
          <p:cNvPr id="162" name="pasted-image.tif"/>
          <p:cNvPicPr/>
          <p:nvPr/>
        </p:nvPicPr>
        <p:blipFill>
          <a:blip r:embed="rId2">
            <a:extLst/>
          </a:blip>
          <a:stretch>
            <a:fillRect/>
          </a:stretch>
        </p:blipFill>
        <p:spPr>
          <a:xfrm>
            <a:off x="317011" y="3722865"/>
            <a:ext cx="2561869" cy="2561869"/>
          </a:xfrm>
          <a:prstGeom prst="rect">
            <a:avLst/>
          </a:prstGeom>
          <a:ln w="12700">
            <a:miter lim="400000"/>
          </a:ln>
        </p:spPr>
      </p:pic>
      <p:pic>
        <p:nvPicPr>
          <p:cNvPr id="163" name="pasted-image.tif"/>
          <p:cNvPicPr/>
          <p:nvPr/>
        </p:nvPicPr>
        <p:blipFill>
          <a:blip r:embed="rId3">
            <a:extLst/>
          </a:blip>
          <a:stretch>
            <a:fillRect/>
          </a:stretch>
        </p:blipFill>
        <p:spPr>
          <a:xfrm>
            <a:off x="8371857" y="3924300"/>
            <a:ext cx="1691124" cy="2159000"/>
          </a:xfrm>
          <a:prstGeom prst="rect">
            <a:avLst/>
          </a:prstGeom>
          <a:ln w="12700">
            <a:miter lim="400000"/>
          </a:ln>
        </p:spPr>
      </p:pic>
      <p:pic>
        <p:nvPicPr>
          <p:cNvPr id="164" name="pasted-image.png"/>
          <p:cNvPicPr/>
          <p:nvPr/>
        </p:nvPicPr>
        <p:blipFill>
          <a:blip r:embed="rId4">
            <a:extLst/>
          </a:blip>
          <a:stretch>
            <a:fillRect/>
          </a:stretch>
        </p:blipFill>
        <p:spPr>
          <a:xfrm>
            <a:off x="3657945" y="4592768"/>
            <a:ext cx="3195201" cy="1206821"/>
          </a:xfrm>
          <a:prstGeom prst="rect">
            <a:avLst/>
          </a:prstGeom>
          <a:ln w="12700">
            <a:miter lim="400000"/>
          </a:ln>
        </p:spPr>
      </p:pic>
      <p:sp>
        <p:nvSpPr>
          <p:cNvPr id="165" name="Shape 165"/>
          <p:cNvSpPr/>
          <p:nvPr/>
        </p:nvSpPr>
        <p:spPr>
          <a:xfrm>
            <a:off x="2638208" y="5045542"/>
            <a:ext cx="985510" cy="301273"/>
          </a:xfrm>
          <a:prstGeom prst="leftRightArrow">
            <a:avLst>
              <a:gd name="adj1" fmla="val 26169"/>
              <a:gd name="adj2" fmla="val 41090"/>
            </a:avLst>
          </a:prstGeom>
          <a:blipFill>
            <a:blip r:embed="rId5"/>
          </a:blipFill>
          <a:ln w="12700">
            <a:miter lim="400000"/>
          </a:ln>
          <a:effectLst>
            <a:outerShdw sx="100000" sy="100000" kx="0" ky="0" algn="b" rotWithShape="0" blurRad="38100" dist="25400" dir="5400000">
              <a:srgbClr val="000000">
                <a:alpha val="50000"/>
              </a:srgbClr>
            </a:outerShdw>
          </a:effectLst>
        </p:spPr>
        <p:txBody>
          <a:bodyPr lIns="0" tIns="0" rIns="0" bIns="0" anchor="ctr"/>
          <a:lstStyle/>
          <a:p>
            <a:pPr lvl="0">
              <a:defRPr sz="2400">
                <a:solidFill>
                  <a:srgbClr val="FFFFFF"/>
                </a:solidFill>
              </a:defRPr>
            </a:pPr>
          </a:p>
        </p:txBody>
      </p:sp>
      <p:sp>
        <p:nvSpPr>
          <p:cNvPr id="166" name="Shape 166"/>
          <p:cNvSpPr/>
          <p:nvPr/>
        </p:nvSpPr>
        <p:spPr>
          <a:xfrm>
            <a:off x="7119747" y="5045542"/>
            <a:ext cx="985510" cy="301273"/>
          </a:xfrm>
          <a:prstGeom prst="leftRightArrow">
            <a:avLst>
              <a:gd name="adj1" fmla="val 26169"/>
              <a:gd name="adj2" fmla="val 41090"/>
            </a:avLst>
          </a:prstGeom>
          <a:blipFill>
            <a:blip r:embed="rId5"/>
          </a:blipFill>
          <a:ln w="12700">
            <a:miter lim="400000"/>
          </a:ln>
          <a:effectLst>
            <a:outerShdw sx="100000" sy="100000" kx="0" ky="0" algn="b" rotWithShape="0" blurRad="38100" dist="25400" dir="5400000">
              <a:srgbClr val="000000">
                <a:alpha val="50000"/>
              </a:srgbClr>
            </a:outerShdw>
          </a:effectLst>
        </p:spPr>
        <p:txBody>
          <a:bodyPr lIns="0" tIns="0" rIns="0" bIns="0" anchor="ctr"/>
          <a:lstStyle/>
          <a:p>
            <a:pPr lvl="0">
              <a:defRPr sz="2400">
                <a:solidFill>
                  <a:srgbClr val="FFFFFF"/>
                </a:solidFill>
              </a:defRPr>
            </a:pPr>
          </a:p>
        </p:txBody>
      </p:sp>
      <p:sp>
        <p:nvSpPr>
          <p:cNvPr id="167" name="Shape 167"/>
          <p:cNvSpPr/>
          <p:nvPr/>
        </p:nvSpPr>
        <p:spPr>
          <a:xfrm>
            <a:off x="496642" y="6266128"/>
            <a:ext cx="2202607"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2000">
                <a:solidFill>
                  <a:srgbClr val="63521D"/>
                </a:solidFill>
              </a:defRPr>
            </a:lvl1pPr>
          </a:lstStyle>
          <a:p>
            <a:pPr lvl="0">
              <a:defRPr b="0" sz="1800">
                <a:solidFill>
                  <a:srgbClr val="000000"/>
                </a:solidFill>
              </a:defRPr>
            </a:pPr>
            <a:r>
              <a:rPr b="1" sz="2000">
                <a:solidFill>
                  <a:srgbClr val="63521D"/>
                </a:solidFill>
              </a:rPr>
              <a:t>Geo-location Info</a:t>
            </a:r>
          </a:p>
        </p:txBody>
      </p:sp>
      <p:sp>
        <p:nvSpPr>
          <p:cNvPr id="168" name="Shape 168"/>
          <p:cNvSpPr/>
          <p:nvPr/>
        </p:nvSpPr>
        <p:spPr>
          <a:xfrm>
            <a:off x="8285284" y="6266128"/>
            <a:ext cx="1864271"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2000">
                <a:solidFill>
                  <a:srgbClr val="B40222"/>
                </a:solidFill>
              </a:defRPr>
            </a:lvl1pPr>
          </a:lstStyle>
          <a:p>
            <a:pPr lvl="0">
              <a:defRPr b="0" sz="1800">
                <a:solidFill>
                  <a:srgbClr val="000000"/>
                </a:solidFill>
              </a:defRPr>
            </a:pPr>
            <a:r>
              <a:rPr b="1" sz="2000">
                <a:solidFill>
                  <a:srgbClr val="B40222"/>
                </a:solidFill>
              </a:rPr>
              <a:t>Landmark Info</a:t>
            </a:r>
          </a:p>
        </p:txBody>
      </p:sp>
      <p:pic>
        <p:nvPicPr>
          <p:cNvPr id="169" name="pasted-image.pdf"/>
          <p:cNvPicPr/>
          <p:nvPr/>
        </p:nvPicPr>
        <p:blipFill>
          <a:blip r:embed="rId6">
            <a:extLst/>
          </a:blip>
          <a:stretch>
            <a:fillRect/>
          </a:stretch>
        </p:blipFill>
        <p:spPr>
          <a:xfrm>
            <a:off x="11030782" y="4189043"/>
            <a:ext cx="1236892" cy="1756513"/>
          </a:xfrm>
          <a:prstGeom prst="rect">
            <a:avLst/>
          </a:prstGeom>
          <a:ln w="12700">
            <a:miter lim="400000"/>
          </a:ln>
        </p:spPr>
      </p:pic>
      <p:sp>
        <p:nvSpPr>
          <p:cNvPr id="170" name="Shape 170"/>
          <p:cNvSpPr/>
          <p:nvPr/>
        </p:nvSpPr>
        <p:spPr>
          <a:xfrm>
            <a:off x="11075575" y="5967603"/>
            <a:ext cx="1201242"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2000">
                <a:solidFill>
                  <a:srgbClr val="1D548E"/>
                </a:solidFill>
              </a:defRPr>
            </a:lvl1pPr>
          </a:lstStyle>
          <a:p>
            <a:pPr lvl="0">
              <a:defRPr b="0" sz="1800">
                <a:solidFill>
                  <a:srgbClr val="000000"/>
                </a:solidFill>
              </a:defRPr>
            </a:pPr>
            <a:r>
              <a:rPr b="1" sz="2000">
                <a:solidFill>
                  <a:srgbClr val="1D548E"/>
                </a:solidFill>
              </a:rPr>
              <a:t>Postgres</a:t>
            </a:r>
          </a:p>
        </p:txBody>
      </p:sp>
      <p:pic>
        <p:nvPicPr>
          <p:cNvPr id="171" name="pasted-image.tif"/>
          <p:cNvPicPr/>
          <p:nvPr/>
        </p:nvPicPr>
        <p:blipFill>
          <a:blip r:embed="rId7">
            <a:extLst/>
          </a:blip>
          <a:stretch>
            <a:fillRect/>
          </a:stretch>
        </p:blipFill>
        <p:spPr>
          <a:xfrm>
            <a:off x="4533900" y="7868791"/>
            <a:ext cx="3810000" cy="1270001"/>
          </a:xfrm>
          <a:prstGeom prst="rect">
            <a:avLst/>
          </a:prstGeom>
          <a:ln w="12700">
            <a:miter lim="400000"/>
          </a:ln>
        </p:spPr>
      </p:pic>
    </p:spTree>
  </p:cSld>
  <p:clrMapOvr>
    <a:masterClrMapping/>
  </p:clrMapOvr>
  <p:transition spd="med" advClick="1">
    <p:dissolve/>
  </p:transition>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3" name="Shape 173"/>
          <p:cNvSpPr/>
          <p:nvPr>
            <p:ph type="title"/>
          </p:nvPr>
        </p:nvSpPr>
        <p:spPr>
          <a:prstGeom prst="rect">
            <a:avLst/>
          </a:prstGeom>
        </p:spPr>
        <p:txBody>
          <a:bodyPr/>
          <a:lstStyle>
            <a:lvl1pPr>
              <a:defRPr b="1" i="1"/>
            </a:lvl1pPr>
          </a:lstStyle>
          <a:p>
            <a:pPr lvl="0">
              <a:defRPr b="0" i="0" sz="1800"/>
            </a:pPr>
            <a:r>
              <a:rPr b="1" i="1" sz="8000"/>
              <a:t>Demo</a:t>
            </a:r>
          </a:p>
        </p:txBody>
      </p:sp>
    </p:spTree>
  </p:cSld>
  <p:clrMapOvr>
    <a:masterClrMapping/>
  </p:clrMapOvr>
  <p:transitio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5" name="Shape 175"/>
          <p:cNvSpPr/>
          <p:nvPr>
            <p:ph type="title"/>
          </p:nvPr>
        </p:nvSpPr>
        <p:spPr>
          <a:prstGeom prst="rect">
            <a:avLst/>
          </a:prstGeom>
        </p:spPr>
        <p:txBody>
          <a:bodyPr/>
          <a:lstStyle/>
          <a:p>
            <a:pPr lvl="0">
              <a:defRPr sz="1800"/>
            </a:pPr>
            <a:r>
              <a:rPr sz="8000"/>
              <a:t>Next Steps</a:t>
            </a:r>
          </a:p>
        </p:txBody>
      </p:sp>
      <p:sp>
        <p:nvSpPr>
          <p:cNvPr id="176" name="Shape 176"/>
          <p:cNvSpPr/>
          <p:nvPr>
            <p:ph type="body" idx="1"/>
          </p:nvPr>
        </p:nvSpPr>
        <p:spPr>
          <a:prstGeom prst="rect">
            <a:avLst/>
          </a:prstGeom>
        </p:spPr>
        <p:txBody>
          <a:bodyPr anchor="t"/>
          <a:lstStyle/>
          <a:p>
            <a:pPr lvl="0">
              <a:defRPr sz="1800"/>
            </a:pPr>
            <a:r>
              <a:rPr sz="3600"/>
              <a:t>Finish this presentation! :-P</a:t>
            </a:r>
            <a:endParaRPr sz="3600"/>
          </a:p>
          <a:p>
            <a:pPr lvl="0">
              <a:defRPr sz="1800"/>
            </a:pPr>
            <a:r>
              <a:rPr sz="3600"/>
              <a:t>Customize site based on the needs of Holyoke and Northampton individually</a:t>
            </a:r>
            <a:endParaRPr sz="3600"/>
          </a:p>
          <a:p>
            <a:pPr lvl="0">
              <a:defRPr sz="1800"/>
            </a:pPr>
            <a:r>
              <a:rPr sz="3600"/>
              <a:t>Add social capabilities</a:t>
            </a:r>
          </a:p>
        </p:txBody>
      </p:sp>
    </p:spTree>
  </p:cSld>
  <p:clrMapOvr>
    <a:masterClrMapping/>
  </p:clrMapOvr>
  <p:transitio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8" name="Shape 178"/>
          <p:cNvSpPr/>
          <p:nvPr>
            <p:ph type="title"/>
          </p:nvPr>
        </p:nvSpPr>
        <p:spPr>
          <a:prstGeom prst="rect">
            <a:avLst/>
          </a:prstGeom>
        </p:spPr>
        <p:txBody>
          <a:bodyPr/>
          <a:lstStyle>
            <a:lvl1pPr>
              <a:defRPr b="1"/>
            </a:lvl1pPr>
          </a:lstStyle>
          <a:p>
            <a:pPr lvl="0">
              <a:defRPr b="0" sz="1800"/>
            </a:pPr>
            <a:r>
              <a:rPr b="1" sz="8000"/>
              <a:t>Thanks!</a:t>
            </a:r>
          </a:p>
        </p:txBody>
      </p:sp>
    </p:spTree>
  </p:cSld>
  <p:clrMapOvr>
    <a:masterClrMapping/>
  </p:clrMapOvr>
  <p:transition spd="med" advClick="1"/>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80" name="icon_8504.png"/>
          <p:cNvPicPr/>
          <p:nvPr/>
        </p:nvPicPr>
        <p:blipFill>
          <a:blip r:embed="rId2">
            <a:extLst/>
          </a:blip>
          <a:stretch>
            <a:fillRect/>
          </a:stretch>
        </p:blipFill>
        <p:spPr>
          <a:xfrm>
            <a:off x="363199" y="8860044"/>
            <a:ext cx="580659" cy="580659"/>
          </a:xfrm>
          <a:prstGeom prst="rect">
            <a:avLst/>
          </a:prstGeom>
          <a:ln w="12700">
            <a:miter lim="400000"/>
          </a:ln>
        </p:spPr>
      </p:pic>
      <p:pic>
        <p:nvPicPr>
          <p:cNvPr id="181" name="icon_7224.png"/>
          <p:cNvPicPr/>
          <p:nvPr/>
        </p:nvPicPr>
        <p:blipFill>
          <a:blip r:embed="rId3">
            <a:extLst/>
          </a:blip>
          <a:stretch>
            <a:fillRect/>
          </a:stretch>
        </p:blipFill>
        <p:spPr>
          <a:xfrm>
            <a:off x="173524" y="7728787"/>
            <a:ext cx="960010" cy="960009"/>
          </a:xfrm>
          <a:prstGeom prst="rect">
            <a:avLst/>
          </a:prstGeom>
          <a:ln w="12700">
            <a:miter lim="400000"/>
          </a:ln>
        </p:spPr>
      </p:pic>
      <p:sp>
        <p:nvSpPr>
          <p:cNvPr id="182" name="Shape 182"/>
          <p:cNvSpPr/>
          <p:nvPr>
            <p:ph type="title" idx="4294967295"/>
          </p:nvPr>
        </p:nvSpPr>
        <p:spPr>
          <a:prstGeom prst="rect">
            <a:avLst/>
          </a:prstGeom>
        </p:spPr>
        <p:txBody>
          <a:bodyPr/>
          <a:lstStyle/>
          <a:p>
            <a:pPr lvl="0">
              <a:defRPr sz="1800"/>
            </a:pPr>
            <a:r>
              <a:rPr sz="8000"/>
              <a:t>Credits</a:t>
            </a:r>
          </a:p>
        </p:txBody>
      </p:sp>
      <p:pic>
        <p:nvPicPr>
          <p:cNvPr id="183" name="icon_9275.png"/>
          <p:cNvPicPr/>
          <p:nvPr/>
        </p:nvPicPr>
        <p:blipFill>
          <a:blip r:embed="rId4">
            <a:extLst/>
          </a:blip>
          <a:stretch>
            <a:fillRect/>
          </a:stretch>
        </p:blipFill>
        <p:spPr>
          <a:xfrm>
            <a:off x="329678" y="5060195"/>
            <a:ext cx="647701" cy="647701"/>
          </a:xfrm>
          <a:prstGeom prst="rect">
            <a:avLst/>
          </a:prstGeom>
          <a:ln w="12700">
            <a:miter lim="400000"/>
          </a:ln>
        </p:spPr>
      </p:pic>
      <p:pic>
        <p:nvPicPr>
          <p:cNvPr id="184" name="icon_18390.png"/>
          <p:cNvPicPr/>
          <p:nvPr/>
        </p:nvPicPr>
        <p:blipFill>
          <a:blip r:embed="rId5">
            <a:extLst/>
          </a:blip>
          <a:stretch>
            <a:fillRect/>
          </a:stretch>
        </p:blipFill>
        <p:spPr>
          <a:xfrm>
            <a:off x="363199" y="6035298"/>
            <a:ext cx="580659" cy="580659"/>
          </a:xfrm>
          <a:prstGeom prst="rect">
            <a:avLst/>
          </a:prstGeom>
          <a:ln w="12700">
            <a:miter lim="400000"/>
          </a:ln>
        </p:spPr>
      </p:pic>
      <p:pic>
        <p:nvPicPr>
          <p:cNvPr id="185" name="icon_50343.png"/>
          <p:cNvPicPr/>
          <p:nvPr/>
        </p:nvPicPr>
        <p:blipFill>
          <a:blip r:embed="rId6">
            <a:extLst/>
          </a:blip>
          <a:stretch>
            <a:fillRect/>
          </a:stretch>
        </p:blipFill>
        <p:spPr>
          <a:xfrm>
            <a:off x="329678" y="4118613"/>
            <a:ext cx="647701" cy="647701"/>
          </a:xfrm>
          <a:prstGeom prst="rect">
            <a:avLst/>
          </a:prstGeom>
          <a:ln w="12700">
            <a:miter lim="400000"/>
          </a:ln>
        </p:spPr>
      </p:pic>
      <p:pic>
        <p:nvPicPr>
          <p:cNvPr id="186" name="icon_1023.png"/>
          <p:cNvPicPr/>
          <p:nvPr/>
        </p:nvPicPr>
        <p:blipFill>
          <a:blip r:embed="rId7">
            <a:extLst/>
          </a:blip>
          <a:stretch>
            <a:fillRect/>
          </a:stretch>
        </p:blipFill>
        <p:spPr>
          <a:xfrm>
            <a:off x="288321" y="6902001"/>
            <a:ext cx="730416" cy="730417"/>
          </a:xfrm>
          <a:prstGeom prst="rect">
            <a:avLst/>
          </a:prstGeom>
          <a:ln w="12700">
            <a:miter lim="400000"/>
          </a:ln>
        </p:spPr>
      </p:pic>
      <p:sp>
        <p:nvSpPr>
          <p:cNvPr id="187" name="Shape 187"/>
          <p:cNvSpPr/>
          <p:nvPr/>
        </p:nvSpPr>
        <p:spPr>
          <a:xfrm>
            <a:off x="1142282" y="8947173"/>
            <a:ext cx="5897627"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lvl="0">
              <a:defRPr sz="1800"/>
            </a:pPr>
            <a:r>
              <a:rPr sz="2000"/>
              <a:t>Theater by Björn Andersson from The Noun Project</a:t>
            </a:r>
          </a:p>
        </p:txBody>
      </p:sp>
      <p:sp>
        <p:nvSpPr>
          <p:cNvPr id="188" name="Shape 188"/>
          <p:cNvSpPr/>
          <p:nvPr/>
        </p:nvSpPr>
        <p:spPr>
          <a:xfrm>
            <a:off x="1142282" y="8004943"/>
            <a:ext cx="6565139"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lvl="0">
              <a:defRPr sz="1800"/>
            </a:pPr>
            <a:r>
              <a:rPr sz="2000"/>
              <a:t>Monument by Creatorid'immagine from The Noun Project</a:t>
            </a:r>
          </a:p>
        </p:txBody>
      </p:sp>
      <p:sp>
        <p:nvSpPr>
          <p:cNvPr id="189" name="Shape 189"/>
          <p:cNvSpPr/>
          <p:nvPr/>
        </p:nvSpPr>
        <p:spPr>
          <a:xfrm>
            <a:off x="1142282" y="5180845"/>
            <a:ext cx="5455159"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lvl="0">
              <a:defRPr sz="1800"/>
            </a:pPr>
            <a:r>
              <a:rPr sz="2000"/>
              <a:t>Statistics by Scott Lewis from The Noun Project</a:t>
            </a:r>
          </a:p>
        </p:txBody>
      </p:sp>
      <p:sp>
        <p:nvSpPr>
          <p:cNvPr id="190" name="Shape 190"/>
          <p:cNvSpPr/>
          <p:nvPr/>
        </p:nvSpPr>
        <p:spPr>
          <a:xfrm>
            <a:off x="1142282" y="6122427"/>
            <a:ext cx="6758433"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lvl="0">
              <a:defRPr sz="1800"/>
            </a:pPr>
            <a:r>
              <a:rPr sz="2000"/>
              <a:t>Web Search by Alexandria Eddings from The Noun Project</a:t>
            </a:r>
          </a:p>
        </p:txBody>
      </p:sp>
      <p:sp>
        <p:nvSpPr>
          <p:cNvPr id="191" name="Shape 191"/>
          <p:cNvSpPr/>
          <p:nvPr/>
        </p:nvSpPr>
        <p:spPr>
          <a:xfrm>
            <a:off x="1142282" y="4239263"/>
            <a:ext cx="5487925"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lvl="0">
              <a:defRPr sz="1800"/>
            </a:pPr>
            <a:r>
              <a:rPr sz="2000"/>
              <a:t>Brainstorming by Icons8 from The Noun Project</a:t>
            </a:r>
          </a:p>
        </p:txBody>
      </p:sp>
      <p:sp>
        <p:nvSpPr>
          <p:cNvPr id="192" name="Shape 192"/>
          <p:cNvSpPr/>
          <p:nvPr/>
        </p:nvSpPr>
        <p:spPr>
          <a:xfrm>
            <a:off x="1142282" y="7064009"/>
            <a:ext cx="6363209"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lvl="0">
              <a:defRPr sz="1800"/>
            </a:pPr>
            <a:r>
              <a:rPr sz="2000"/>
              <a:t>Smartphone by George Agpoon from The Noun Project</a:t>
            </a:r>
          </a:p>
        </p:txBody>
      </p:sp>
      <p:sp>
        <p:nvSpPr>
          <p:cNvPr id="193" name="Shape 193"/>
          <p:cNvSpPr/>
          <p:nvPr/>
        </p:nvSpPr>
        <p:spPr>
          <a:xfrm>
            <a:off x="1142282" y="3297681"/>
            <a:ext cx="5230115"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lvl="0">
              <a:defRPr sz="1800"/>
            </a:pPr>
            <a:r>
              <a:rPr sz="2000"/>
              <a:t>Indifference by Paul F. from The Noun Project</a:t>
            </a:r>
          </a:p>
        </p:txBody>
      </p:sp>
      <p:pic>
        <p:nvPicPr>
          <p:cNvPr id="194" name="icon_11334.png"/>
          <p:cNvPicPr/>
          <p:nvPr/>
        </p:nvPicPr>
        <p:blipFill>
          <a:blip r:embed="rId8">
            <a:extLst/>
          </a:blip>
          <a:stretch>
            <a:fillRect/>
          </a:stretch>
        </p:blipFill>
        <p:spPr>
          <a:xfrm>
            <a:off x="329678" y="3177031"/>
            <a:ext cx="647701" cy="647701"/>
          </a:xfrm>
          <a:prstGeom prst="rect">
            <a:avLst/>
          </a:prstGeom>
          <a:ln w="12700">
            <a:miter lim="400000"/>
          </a:ln>
        </p:spPr>
      </p:pic>
      <p:sp>
        <p:nvSpPr>
          <p:cNvPr id="195" name="Shape 195"/>
          <p:cNvSpPr/>
          <p:nvPr/>
        </p:nvSpPr>
        <p:spPr>
          <a:xfrm>
            <a:off x="1142282" y="2356099"/>
            <a:ext cx="5926075"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lvl="0">
              <a:defRPr sz="1800"/>
            </a:pPr>
            <a:r>
              <a:rPr sz="2000"/>
              <a:t>Location by Ricardo Moreira from The Noun Project</a:t>
            </a:r>
          </a:p>
        </p:txBody>
      </p:sp>
      <p:pic>
        <p:nvPicPr>
          <p:cNvPr id="196" name="icon_12638.png"/>
          <p:cNvPicPr/>
          <p:nvPr/>
        </p:nvPicPr>
        <p:blipFill>
          <a:blip r:embed="rId9">
            <a:extLst/>
          </a:blip>
          <a:stretch>
            <a:fillRect/>
          </a:stretch>
        </p:blipFill>
        <p:spPr>
          <a:xfrm>
            <a:off x="288321" y="2194091"/>
            <a:ext cx="730416" cy="730417"/>
          </a:xfrm>
          <a:prstGeom prst="rect">
            <a:avLst/>
          </a:prstGeom>
          <a:ln w="12700">
            <a:miter lim="400000"/>
          </a:ln>
        </p:spPr>
      </p:pic>
    </p:spTree>
  </p:cSld>
  <p:clrMapOvr>
    <a:masterClrMapping/>
  </p:clrMapOvr>
  <p:transitio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 name="Shape 35"/>
          <p:cNvSpPr/>
          <p:nvPr>
            <p:ph type="title"/>
          </p:nvPr>
        </p:nvSpPr>
        <p:spPr>
          <a:prstGeom prst="rect">
            <a:avLst/>
          </a:prstGeom>
        </p:spPr>
        <p:txBody>
          <a:bodyPr/>
          <a:lstStyle/>
          <a:p>
            <a:pPr lvl="0">
              <a:defRPr sz="1800"/>
            </a:pPr>
            <a:r>
              <a:rPr sz="8000"/>
              <a:t>So…</a:t>
            </a:r>
          </a:p>
        </p:txBody>
      </p:sp>
      <p:sp>
        <p:nvSpPr>
          <p:cNvPr id="36" name="Shape 36"/>
          <p:cNvSpPr/>
          <p:nvPr>
            <p:ph type="body" idx="1"/>
          </p:nvPr>
        </p:nvSpPr>
        <p:spPr>
          <a:prstGeom prst="rect">
            <a:avLst/>
          </a:prstGeom>
        </p:spPr>
        <p:txBody>
          <a:bodyPr anchor="t"/>
          <a:lstStyle/>
          <a:p>
            <a:pPr lvl="0">
              <a:defRPr sz="1800"/>
            </a:pPr>
            <a:r>
              <a:rPr sz="3600"/>
              <a:t>The Challenge</a:t>
            </a:r>
            <a:endParaRPr sz="3600"/>
          </a:p>
          <a:p>
            <a:pPr lvl="0">
              <a:defRPr sz="1800"/>
            </a:pPr>
            <a:r>
              <a:rPr sz="3600"/>
              <a:t>The Process </a:t>
            </a:r>
            <a:endParaRPr sz="3600"/>
          </a:p>
          <a:p>
            <a:pPr lvl="0">
              <a:defRPr sz="1800"/>
            </a:pPr>
            <a:r>
              <a:rPr sz="3600"/>
              <a:t>The Solution</a:t>
            </a:r>
            <a:endParaRPr sz="3600"/>
          </a:p>
          <a:p>
            <a:pPr lvl="0">
              <a:defRPr sz="1800"/>
            </a:pPr>
            <a:r>
              <a:rPr sz="3600"/>
              <a:t>Next Steps</a:t>
            </a:r>
          </a:p>
        </p:txBody>
      </p:sp>
    </p:spTree>
  </p:cSld>
  <p:clrMapOvr>
    <a:masterClrMapping/>
  </p:clrMapOvr>
  <p:transition spd="med" advClick="1"/>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98" name="icon_33550.png"/>
          <p:cNvPicPr/>
          <p:nvPr/>
        </p:nvPicPr>
        <p:blipFill>
          <a:blip r:embed="rId2">
            <a:extLst/>
          </a:blip>
          <a:stretch>
            <a:fillRect/>
          </a:stretch>
        </p:blipFill>
        <p:spPr>
          <a:xfrm>
            <a:off x="208618" y="2114388"/>
            <a:ext cx="889822" cy="889822"/>
          </a:xfrm>
          <a:prstGeom prst="rect">
            <a:avLst/>
          </a:prstGeom>
          <a:ln w="12700">
            <a:miter lim="400000"/>
          </a:ln>
        </p:spPr>
      </p:pic>
      <p:sp>
        <p:nvSpPr>
          <p:cNvPr id="199" name="Shape 199"/>
          <p:cNvSpPr/>
          <p:nvPr>
            <p:ph type="title" idx="4294967295"/>
          </p:nvPr>
        </p:nvSpPr>
        <p:spPr>
          <a:prstGeom prst="rect">
            <a:avLst/>
          </a:prstGeom>
        </p:spPr>
        <p:txBody>
          <a:bodyPr/>
          <a:lstStyle/>
          <a:p>
            <a:pPr lvl="0">
              <a:defRPr sz="1800"/>
            </a:pPr>
            <a:r>
              <a:rPr sz="8000"/>
              <a:t>Credits</a:t>
            </a:r>
          </a:p>
        </p:txBody>
      </p:sp>
      <p:pic>
        <p:nvPicPr>
          <p:cNvPr id="200" name="icon_115.png"/>
          <p:cNvPicPr/>
          <p:nvPr/>
        </p:nvPicPr>
        <p:blipFill>
          <a:blip r:embed="rId3">
            <a:extLst/>
          </a:blip>
          <a:stretch>
            <a:fillRect/>
          </a:stretch>
        </p:blipFill>
        <p:spPr>
          <a:xfrm>
            <a:off x="329678" y="5060195"/>
            <a:ext cx="647701" cy="647701"/>
          </a:xfrm>
          <a:prstGeom prst="rect">
            <a:avLst/>
          </a:prstGeom>
          <a:ln w="12700">
            <a:miter lim="400000"/>
          </a:ln>
        </p:spPr>
      </p:pic>
      <p:pic>
        <p:nvPicPr>
          <p:cNvPr id="201" name="icon_6624.png"/>
          <p:cNvPicPr/>
          <p:nvPr/>
        </p:nvPicPr>
        <p:blipFill>
          <a:blip r:embed="rId4">
            <a:extLst/>
          </a:blip>
          <a:stretch>
            <a:fillRect/>
          </a:stretch>
        </p:blipFill>
        <p:spPr>
          <a:xfrm>
            <a:off x="329678" y="4118613"/>
            <a:ext cx="647701" cy="647701"/>
          </a:xfrm>
          <a:prstGeom prst="rect">
            <a:avLst/>
          </a:prstGeom>
          <a:ln w="12700">
            <a:miter lim="400000"/>
          </a:ln>
        </p:spPr>
      </p:pic>
      <p:sp>
        <p:nvSpPr>
          <p:cNvPr id="202" name="Shape 202"/>
          <p:cNvSpPr/>
          <p:nvPr/>
        </p:nvSpPr>
        <p:spPr>
          <a:xfrm>
            <a:off x="1142282" y="5180845"/>
            <a:ext cx="6226557"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2000"/>
            </a:lvl1pPr>
          </a:lstStyle>
          <a:p>
            <a:pPr lvl="0">
              <a:defRPr sz="1800"/>
            </a:pPr>
            <a:r>
              <a:rPr sz="2000"/>
              <a:t>Computer by Edward Boatman from The Noun Project</a:t>
            </a:r>
          </a:p>
        </p:txBody>
      </p:sp>
      <p:sp>
        <p:nvSpPr>
          <p:cNvPr id="203" name="Shape 203"/>
          <p:cNvSpPr/>
          <p:nvPr/>
        </p:nvSpPr>
        <p:spPr>
          <a:xfrm>
            <a:off x="1142282" y="4239263"/>
            <a:ext cx="6005577"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2000"/>
            </a:lvl1pPr>
          </a:lstStyle>
          <a:p>
            <a:pPr lvl="0">
              <a:defRPr sz="1800"/>
            </a:pPr>
            <a:r>
              <a:rPr sz="2000"/>
              <a:t>Database by Javier Cabezas from The Noun Project</a:t>
            </a:r>
          </a:p>
        </p:txBody>
      </p:sp>
      <p:sp>
        <p:nvSpPr>
          <p:cNvPr id="204" name="Shape 204"/>
          <p:cNvSpPr/>
          <p:nvPr/>
        </p:nvSpPr>
        <p:spPr>
          <a:xfrm>
            <a:off x="1142282" y="3297681"/>
            <a:ext cx="4716527"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2000"/>
            </a:lvl1pPr>
          </a:lstStyle>
          <a:p>
            <a:pPr lvl="0">
              <a:defRPr sz="1800"/>
            </a:pPr>
            <a:r>
              <a:rPr sz="2000"/>
              <a:t>Thrilled by Paul F. from The Noun Project</a:t>
            </a:r>
          </a:p>
        </p:txBody>
      </p:sp>
      <p:pic>
        <p:nvPicPr>
          <p:cNvPr id="205" name="icon_11338.png"/>
          <p:cNvPicPr/>
          <p:nvPr/>
        </p:nvPicPr>
        <p:blipFill>
          <a:blip r:embed="rId5">
            <a:extLst/>
          </a:blip>
          <a:stretch>
            <a:fillRect/>
          </a:stretch>
        </p:blipFill>
        <p:spPr>
          <a:xfrm>
            <a:off x="329678" y="3177031"/>
            <a:ext cx="647701" cy="647701"/>
          </a:xfrm>
          <a:prstGeom prst="rect">
            <a:avLst/>
          </a:prstGeom>
          <a:ln w="12700">
            <a:miter lim="400000"/>
          </a:ln>
        </p:spPr>
      </p:pic>
      <p:sp>
        <p:nvSpPr>
          <p:cNvPr id="206" name="Shape 206"/>
          <p:cNvSpPr/>
          <p:nvPr/>
        </p:nvSpPr>
        <p:spPr>
          <a:xfrm>
            <a:off x="1142282" y="2356099"/>
            <a:ext cx="5304283"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2000"/>
            </a:lvl1pPr>
          </a:lstStyle>
          <a:p>
            <a:pPr lvl="0">
              <a:defRPr sz="1800"/>
            </a:pPr>
            <a:r>
              <a:rPr sz="2000"/>
              <a:t>Form by Arslan Shahid from The Noun Project</a:t>
            </a:r>
          </a:p>
        </p:txBody>
      </p:sp>
    </p:spTree>
  </p:cSld>
  <p:clrMapOvr>
    <a:masterClrMapping/>
  </p:clrMapOvr>
  <p:transitio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 name="Shape 38"/>
          <p:cNvSpPr/>
          <p:nvPr>
            <p:ph type="title"/>
          </p:nvPr>
        </p:nvSpPr>
        <p:spPr>
          <a:prstGeom prst="rect">
            <a:avLst/>
          </a:prstGeom>
        </p:spPr>
        <p:txBody>
          <a:bodyPr/>
          <a:lstStyle/>
          <a:p>
            <a:pPr lvl="0">
              <a:defRPr sz="1800"/>
            </a:pPr>
            <a:r>
              <a:rPr sz="8000"/>
              <a:t>The </a:t>
            </a:r>
            <a:r>
              <a:rPr b="1" sz="8000"/>
              <a:t>Challenge</a:t>
            </a:r>
          </a:p>
        </p:txBody>
      </p:sp>
      <p:sp>
        <p:nvSpPr>
          <p:cNvPr id="39" name="Shape 39"/>
          <p:cNvSpPr/>
          <p:nvPr>
            <p:ph type="body" idx="1"/>
          </p:nvPr>
        </p:nvSpPr>
        <p:spPr>
          <a:xfrm>
            <a:off x="952500" y="2603500"/>
            <a:ext cx="11099800" cy="2159000"/>
          </a:xfrm>
          <a:prstGeom prst="rect">
            <a:avLst/>
          </a:prstGeom>
        </p:spPr>
        <p:txBody>
          <a:bodyPr anchor="t"/>
          <a:lstStyle>
            <a:lvl1pPr marL="0" indent="0">
              <a:buSzTx/>
              <a:buNone/>
            </a:lvl1pPr>
          </a:lstStyle>
          <a:p>
            <a:pPr lvl="0">
              <a:defRPr sz="1800"/>
            </a:pPr>
            <a:r>
              <a:rPr sz="3600"/>
              <a:t>An app with location-based capabilities that provides a virtual tour of</a:t>
            </a:r>
          </a:p>
        </p:txBody>
      </p:sp>
      <p:grpSp>
        <p:nvGrpSpPr>
          <p:cNvPr id="42" name="Group 42"/>
          <p:cNvGrpSpPr/>
          <p:nvPr/>
        </p:nvGrpSpPr>
        <p:grpSpPr>
          <a:xfrm>
            <a:off x="1742665" y="4937347"/>
            <a:ext cx="2256756" cy="2708053"/>
            <a:chOff x="0" y="0"/>
            <a:chExt cx="2256755" cy="2708052"/>
          </a:xfrm>
        </p:grpSpPr>
        <p:sp>
          <p:nvSpPr>
            <p:cNvPr id="40" name="Shape 40"/>
            <p:cNvSpPr/>
            <p:nvPr/>
          </p:nvSpPr>
          <p:spPr>
            <a:xfrm>
              <a:off x="0" y="2060352"/>
              <a:ext cx="2256756" cy="647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1"/>
              </a:lvl1pPr>
            </a:lstStyle>
            <a:p>
              <a:pPr lvl="0">
                <a:defRPr b="0" sz="1800"/>
              </a:pPr>
              <a:r>
                <a:rPr b="1" sz="3600"/>
                <a:t>Public Art</a:t>
              </a:r>
            </a:p>
          </p:txBody>
        </p:sp>
        <p:pic>
          <p:nvPicPr>
            <p:cNvPr id="41" name="icon_21056.png"/>
            <p:cNvPicPr/>
            <p:nvPr/>
          </p:nvPicPr>
          <p:blipFill>
            <a:blip r:embed="rId2">
              <a:extLst/>
            </a:blip>
            <a:stretch>
              <a:fillRect/>
            </a:stretch>
          </p:blipFill>
          <p:spPr>
            <a:xfrm>
              <a:off x="192520" y="0"/>
              <a:ext cx="1871715" cy="1871715"/>
            </a:xfrm>
            <a:prstGeom prst="rect">
              <a:avLst/>
            </a:prstGeom>
            <a:ln w="12700" cap="flat">
              <a:noFill/>
              <a:miter lim="400000"/>
            </a:ln>
            <a:effectLst/>
          </p:spPr>
        </p:pic>
      </p:grpSp>
      <p:grpSp>
        <p:nvGrpSpPr>
          <p:cNvPr id="45" name="Group 45"/>
          <p:cNvGrpSpPr/>
          <p:nvPr/>
        </p:nvGrpSpPr>
        <p:grpSpPr>
          <a:xfrm>
            <a:off x="4615445" y="3987567"/>
            <a:ext cx="3773910" cy="3771274"/>
            <a:chOff x="0" y="0"/>
            <a:chExt cx="3773909" cy="3771273"/>
          </a:xfrm>
        </p:grpSpPr>
        <p:sp>
          <p:nvSpPr>
            <p:cNvPr id="43" name="Shape 43"/>
            <p:cNvSpPr/>
            <p:nvPr/>
          </p:nvSpPr>
          <p:spPr>
            <a:xfrm>
              <a:off x="0" y="3010132"/>
              <a:ext cx="3773910" cy="647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1"/>
              </a:lvl1pPr>
            </a:lstStyle>
            <a:p>
              <a:pPr lvl="0">
                <a:defRPr b="0" sz="1800"/>
              </a:pPr>
              <a:r>
                <a:rPr b="1" sz="3600"/>
                <a:t>Historical Places</a:t>
              </a:r>
            </a:p>
          </p:txBody>
        </p:sp>
        <p:pic>
          <p:nvPicPr>
            <p:cNvPr id="44" name="icon_7224.png"/>
            <p:cNvPicPr/>
            <p:nvPr/>
          </p:nvPicPr>
          <p:blipFill>
            <a:blip r:embed="rId3">
              <a:extLst/>
            </a:blip>
            <a:stretch>
              <a:fillRect/>
            </a:stretch>
          </p:blipFill>
          <p:spPr>
            <a:xfrm>
              <a:off x="1317" y="0"/>
              <a:ext cx="3771275" cy="3771274"/>
            </a:xfrm>
            <a:prstGeom prst="rect">
              <a:avLst/>
            </a:prstGeom>
            <a:ln w="12700" cap="flat">
              <a:noFill/>
              <a:miter lim="400000"/>
            </a:ln>
            <a:effectLst/>
          </p:spPr>
        </p:pic>
      </p:grpSp>
      <p:grpSp>
        <p:nvGrpSpPr>
          <p:cNvPr id="48" name="Group 48"/>
          <p:cNvGrpSpPr/>
          <p:nvPr/>
        </p:nvGrpSpPr>
        <p:grpSpPr>
          <a:xfrm>
            <a:off x="8721402" y="4937347"/>
            <a:ext cx="3467845" cy="2708053"/>
            <a:chOff x="0" y="0"/>
            <a:chExt cx="3467844" cy="2708052"/>
          </a:xfrm>
        </p:grpSpPr>
        <p:pic>
          <p:nvPicPr>
            <p:cNvPr id="46" name="icon_8504.png"/>
            <p:cNvPicPr/>
            <p:nvPr/>
          </p:nvPicPr>
          <p:blipFill>
            <a:blip r:embed="rId4">
              <a:extLst/>
            </a:blip>
            <a:stretch>
              <a:fillRect/>
            </a:stretch>
          </p:blipFill>
          <p:spPr>
            <a:xfrm>
              <a:off x="798065" y="0"/>
              <a:ext cx="1871715" cy="1871715"/>
            </a:xfrm>
            <a:prstGeom prst="rect">
              <a:avLst/>
            </a:prstGeom>
            <a:ln w="12700" cap="flat">
              <a:noFill/>
              <a:miter lim="400000"/>
            </a:ln>
            <a:effectLst/>
          </p:spPr>
        </p:pic>
        <p:sp>
          <p:nvSpPr>
            <p:cNvPr id="47" name="Shape 47"/>
            <p:cNvSpPr/>
            <p:nvPr/>
          </p:nvSpPr>
          <p:spPr>
            <a:xfrm>
              <a:off x="-1" y="2060352"/>
              <a:ext cx="3467846" cy="647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1"/>
              </a:lvl1pPr>
            </a:lstStyle>
            <a:p>
              <a:pPr lvl="0">
                <a:defRPr b="0" sz="1800"/>
              </a:pPr>
              <a:r>
                <a:rPr b="1" sz="3600"/>
                <a:t>Cultural Events</a:t>
              </a:r>
            </a:p>
          </p:txBody>
        </p:sp>
      </p:grpSp>
    </p:spTree>
  </p:cSld>
  <p:clrMapOvr>
    <a:masterClrMapping/>
  </p:clrMapOvr>
  <p:transition spd="med"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nodeType="afterEffect" presetClass="entr" presetSubtype="32" presetID="23" grpId="1" fill="hold">
                                  <p:stCondLst>
                                    <p:cond delay="400"/>
                                  </p:stCondLst>
                                  <p:iterate type="el" backwards="0">
                                    <p:tmAbs val="0"/>
                                  </p:iterate>
                                  <p:childTnLst>
                                    <p:set>
                                      <p:cBhvr>
                                        <p:cTn id="6" fill="hold"/>
                                        <p:tgtEl>
                                          <p:spTgt spid="42"/>
                                        </p:tgtEl>
                                        <p:attrNameLst>
                                          <p:attrName>style.visibility</p:attrName>
                                        </p:attrNameLst>
                                      </p:cBhvr>
                                      <p:to>
                                        <p:strVal val="visible"/>
                                      </p:to>
                                    </p:set>
                                    <p:anim calcmode="lin" valueType="num">
                                      <p:cBhvr>
                                        <p:cTn id="7" dur="400" fill="hold"/>
                                        <p:tgtEl>
                                          <p:spTgt spid="42"/>
                                        </p:tgtEl>
                                        <p:attrNameLst>
                                          <p:attrName>ppt_w</p:attrName>
                                        </p:attrNameLst>
                                      </p:cBhvr>
                                      <p:tavLst>
                                        <p:tav tm="0">
                                          <p:val>
                                            <p:fltVal val="0"/>
                                          </p:val>
                                        </p:tav>
                                        <p:tav tm="100000">
                                          <p:val>
                                            <p:strVal val="#ppt_w"/>
                                          </p:val>
                                        </p:tav>
                                      </p:tavLst>
                                    </p:anim>
                                    <p:anim calcmode="lin" valueType="num">
                                      <p:cBhvr>
                                        <p:cTn id="8" dur="400" fill="hold"/>
                                        <p:tgtEl>
                                          <p:spTgt spid="42"/>
                                        </p:tgtEl>
                                        <p:attrNameLst>
                                          <p:attrName>ppt_h</p:attrName>
                                        </p:attrNameLst>
                                      </p:cBhvr>
                                      <p:tavLst>
                                        <p:tav tm="0">
                                          <p:val>
                                            <p:fltVal val="0"/>
                                          </p:val>
                                        </p:tav>
                                        <p:tav tm="100000">
                                          <p:val>
                                            <p:strVal val="#ppt_h"/>
                                          </p:val>
                                        </p:tav>
                                      </p:tavLst>
                                    </p:anim>
                                  </p:childTnLst>
                                </p:cTn>
                              </p:par>
                            </p:childTnLst>
                          </p:cTn>
                        </p:par>
                        <p:par>
                          <p:cTn id="9" fill="hold">
                            <p:stCondLst>
                              <p:cond delay="800"/>
                            </p:stCondLst>
                            <p:childTnLst>
                              <p:par>
                                <p:cTn id="10" nodeType="afterEffect" presetClass="entr" presetSubtype="32" presetID="23" grpId="2" fill="hold">
                                  <p:stCondLst>
                                    <p:cond delay="200"/>
                                  </p:stCondLst>
                                  <p:iterate type="el" backwards="0">
                                    <p:tmAbs val="0"/>
                                  </p:iterate>
                                  <p:childTnLst>
                                    <p:set>
                                      <p:cBhvr>
                                        <p:cTn id="11" fill="hold"/>
                                        <p:tgtEl>
                                          <p:spTgt spid="45"/>
                                        </p:tgtEl>
                                        <p:attrNameLst>
                                          <p:attrName>style.visibility</p:attrName>
                                        </p:attrNameLst>
                                      </p:cBhvr>
                                      <p:to>
                                        <p:strVal val="visible"/>
                                      </p:to>
                                    </p:set>
                                    <p:anim calcmode="lin" valueType="num">
                                      <p:cBhvr>
                                        <p:cTn id="12" dur="400" fill="hold"/>
                                        <p:tgtEl>
                                          <p:spTgt spid="45"/>
                                        </p:tgtEl>
                                        <p:attrNameLst>
                                          <p:attrName>ppt_w</p:attrName>
                                        </p:attrNameLst>
                                      </p:cBhvr>
                                      <p:tavLst>
                                        <p:tav tm="0">
                                          <p:val>
                                            <p:fltVal val="0"/>
                                          </p:val>
                                        </p:tav>
                                        <p:tav tm="100000">
                                          <p:val>
                                            <p:strVal val="#ppt_w"/>
                                          </p:val>
                                        </p:tav>
                                      </p:tavLst>
                                    </p:anim>
                                    <p:anim calcmode="lin" valueType="num">
                                      <p:cBhvr>
                                        <p:cTn id="13" dur="400" fill="hold"/>
                                        <p:tgtEl>
                                          <p:spTgt spid="45"/>
                                        </p:tgtEl>
                                        <p:attrNameLst>
                                          <p:attrName>ppt_h</p:attrName>
                                        </p:attrNameLst>
                                      </p:cBhvr>
                                      <p:tavLst>
                                        <p:tav tm="0">
                                          <p:val>
                                            <p:fltVal val="0"/>
                                          </p:val>
                                        </p:tav>
                                        <p:tav tm="100000">
                                          <p:val>
                                            <p:strVal val="#ppt_h"/>
                                          </p:val>
                                        </p:tav>
                                      </p:tavLst>
                                    </p:anim>
                                  </p:childTnLst>
                                </p:cTn>
                              </p:par>
                            </p:childTnLst>
                          </p:cTn>
                        </p:par>
                        <p:par>
                          <p:cTn id="14" fill="hold">
                            <p:stCondLst>
                              <p:cond delay="1400"/>
                            </p:stCondLst>
                            <p:childTnLst>
                              <p:par>
                                <p:cTn id="15" nodeType="afterEffect" presetClass="entr" presetSubtype="32" presetID="23" grpId="3" fill="hold">
                                  <p:stCondLst>
                                    <p:cond delay="200"/>
                                  </p:stCondLst>
                                  <p:iterate type="el" backwards="0">
                                    <p:tmAbs val="0"/>
                                  </p:iterate>
                                  <p:childTnLst>
                                    <p:set>
                                      <p:cBhvr>
                                        <p:cTn id="16" fill="hold"/>
                                        <p:tgtEl>
                                          <p:spTgt spid="48"/>
                                        </p:tgtEl>
                                        <p:attrNameLst>
                                          <p:attrName>style.visibility</p:attrName>
                                        </p:attrNameLst>
                                      </p:cBhvr>
                                      <p:to>
                                        <p:strVal val="visible"/>
                                      </p:to>
                                    </p:set>
                                    <p:anim calcmode="lin" valueType="num">
                                      <p:cBhvr>
                                        <p:cTn id="17" dur="400" fill="hold"/>
                                        <p:tgtEl>
                                          <p:spTgt spid="48"/>
                                        </p:tgtEl>
                                        <p:attrNameLst>
                                          <p:attrName>ppt_w</p:attrName>
                                        </p:attrNameLst>
                                      </p:cBhvr>
                                      <p:tavLst>
                                        <p:tav tm="0">
                                          <p:val>
                                            <p:fltVal val="0"/>
                                          </p:val>
                                        </p:tav>
                                        <p:tav tm="100000">
                                          <p:val>
                                            <p:strVal val="#ppt_w"/>
                                          </p:val>
                                        </p:tav>
                                      </p:tavLst>
                                    </p:anim>
                                    <p:anim calcmode="lin" valueType="num">
                                      <p:cBhvr>
                                        <p:cTn id="18" dur="400" fill="hold"/>
                                        <p:tgtEl>
                                          <p:spTgt spid="4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8" grpId="3"/>
      <p:bldP build="whole" bldLvl="1" animBg="1" rev="0" advAuto="0" spid="42" grpId="1"/>
      <p:bldP build="whole" bldLvl="1" animBg="1" rev="0" advAuto="0" spid="45" grpId="2"/>
    </p:bldLst>
  </p:timing>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0" name="Shape 50"/>
          <p:cNvSpPr/>
          <p:nvPr>
            <p:ph type="title"/>
          </p:nvPr>
        </p:nvSpPr>
        <p:spPr>
          <a:prstGeom prst="rect">
            <a:avLst/>
          </a:prstGeom>
        </p:spPr>
        <p:txBody>
          <a:bodyPr/>
          <a:lstStyle/>
          <a:p>
            <a:pPr lvl="0">
              <a:defRPr sz="1800"/>
            </a:pPr>
            <a:r>
              <a:rPr sz="8000"/>
              <a:t>The </a:t>
            </a:r>
            <a:r>
              <a:rPr b="1" sz="8000"/>
              <a:t>Process</a:t>
            </a:r>
          </a:p>
        </p:txBody>
      </p:sp>
    </p:spTree>
  </p:cSld>
  <p:clrMapOvr>
    <a:masterClrMapping/>
  </p:clrMapOvr>
  <p:transitio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2" name="Shape 52"/>
          <p:cNvSpPr/>
          <p:nvPr/>
        </p:nvSpPr>
        <p:spPr>
          <a:xfrm rot="300000">
            <a:off x="4813448" y="6345059"/>
            <a:ext cx="1277950" cy="2387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15000">
                <a:solidFill>
                  <a:srgbClr val="000000">
                    <a:alpha val="16000"/>
                  </a:srgbClr>
                </a:solidFill>
              </a:defRPr>
            </a:lvl1pPr>
          </a:lstStyle>
          <a:p>
            <a:pPr lvl="0">
              <a:defRPr b="0" sz="1800">
                <a:solidFill>
                  <a:srgbClr val="000000"/>
                </a:solidFill>
              </a:defRPr>
            </a:pPr>
            <a:r>
              <a:rPr b="1" sz="15000">
                <a:solidFill>
                  <a:srgbClr val="000000">
                    <a:alpha val="16000"/>
                  </a:srgbClr>
                </a:solidFill>
              </a:rPr>
              <a:t>?</a:t>
            </a:r>
          </a:p>
        </p:txBody>
      </p:sp>
      <p:sp>
        <p:nvSpPr>
          <p:cNvPr id="53" name="Shape 53"/>
          <p:cNvSpPr/>
          <p:nvPr/>
        </p:nvSpPr>
        <p:spPr>
          <a:xfrm rot="600000">
            <a:off x="10303555" y="4048280"/>
            <a:ext cx="1665834" cy="314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20000">
                <a:solidFill>
                  <a:srgbClr val="000000">
                    <a:alpha val="10000"/>
                  </a:srgbClr>
                </a:solidFill>
              </a:defRPr>
            </a:lvl1pPr>
          </a:lstStyle>
          <a:p>
            <a:pPr lvl="0">
              <a:defRPr b="0" sz="1800">
                <a:solidFill>
                  <a:srgbClr val="000000"/>
                </a:solidFill>
              </a:defRPr>
            </a:pPr>
            <a:r>
              <a:rPr b="1" sz="20000">
                <a:solidFill>
                  <a:srgbClr val="000000">
                    <a:alpha val="10000"/>
                  </a:srgbClr>
                </a:solidFill>
              </a:rPr>
              <a:t>?</a:t>
            </a:r>
          </a:p>
        </p:txBody>
      </p:sp>
      <p:sp>
        <p:nvSpPr>
          <p:cNvPr id="54" name="Shape 54"/>
          <p:cNvSpPr/>
          <p:nvPr/>
        </p:nvSpPr>
        <p:spPr>
          <a:xfrm rot="19500000">
            <a:off x="6766763" y="4108421"/>
            <a:ext cx="2829484" cy="5435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35000">
                <a:solidFill>
                  <a:srgbClr val="000000">
                    <a:alpha val="13000"/>
                  </a:srgbClr>
                </a:solidFill>
              </a:defRPr>
            </a:lvl1pPr>
          </a:lstStyle>
          <a:p>
            <a:pPr lvl="0">
              <a:defRPr b="0" sz="1800">
                <a:solidFill>
                  <a:srgbClr val="000000"/>
                </a:solidFill>
              </a:defRPr>
            </a:pPr>
            <a:r>
              <a:rPr b="1" sz="35000">
                <a:solidFill>
                  <a:srgbClr val="000000">
                    <a:alpha val="13000"/>
                  </a:srgbClr>
                </a:solidFill>
              </a:rPr>
              <a:t>?</a:t>
            </a:r>
          </a:p>
        </p:txBody>
      </p:sp>
      <p:sp>
        <p:nvSpPr>
          <p:cNvPr id="55" name="Shape 55"/>
          <p:cNvSpPr/>
          <p:nvPr/>
        </p:nvSpPr>
        <p:spPr>
          <a:xfrm rot="1500000">
            <a:off x="2120216" y="2849918"/>
            <a:ext cx="2829484" cy="5435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35000">
                <a:solidFill>
                  <a:srgbClr val="000000">
                    <a:alpha val="12000"/>
                  </a:srgbClr>
                </a:solidFill>
              </a:defRPr>
            </a:lvl1pPr>
          </a:lstStyle>
          <a:p>
            <a:pPr lvl="0">
              <a:defRPr b="0" sz="1800">
                <a:solidFill>
                  <a:srgbClr val="000000"/>
                </a:solidFill>
              </a:defRPr>
            </a:pPr>
            <a:r>
              <a:rPr b="1" sz="35000">
                <a:solidFill>
                  <a:srgbClr val="000000">
                    <a:alpha val="12000"/>
                  </a:srgbClr>
                </a:solidFill>
              </a:rPr>
              <a:t>?</a:t>
            </a:r>
          </a:p>
        </p:txBody>
      </p:sp>
      <p:sp>
        <p:nvSpPr>
          <p:cNvPr id="56" name="Shape 56"/>
          <p:cNvSpPr/>
          <p:nvPr/>
        </p:nvSpPr>
        <p:spPr>
          <a:xfrm rot="20100000">
            <a:off x="707615" y="6329578"/>
            <a:ext cx="1665835" cy="314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20000">
                <a:solidFill>
                  <a:srgbClr val="000000">
                    <a:alpha val="15000"/>
                  </a:srgbClr>
                </a:solidFill>
              </a:defRPr>
            </a:lvl1pPr>
          </a:lstStyle>
          <a:p>
            <a:pPr lvl="0">
              <a:defRPr b="0" sz="1800">
                <a:solidFill>
                  <a:srgbClr val="000000"/>
                </a:solidFill>
              </a:defRPr>
            </a:pPr>
            <a:r>
              <a:rPr b="1" sz="20000">
                <a:solidFill>
                  <a:srgbClr val="000000">
                    <a:alpha val="15000"/>
                  </a:srgbClr>
                </a:solidFill>
              </a:rPr>
              <a:t>?</a:t>
            </a:r>
          </a:p>
        </p:txBody>
      </p:sp>
      <p:sp>
        <p:nvSpPr>
          <p:cNvPr id="57" name="Shape 57"/>
          <p:cNvSpPr/>
          <p:nvPr>
            <p:ph type="title"/>
          </p:nvPr>
        </p:nvSpPr>
        <p:spPr>
          <a:prstGeom prst="rect">
            <a:avLst/>
          </a:prstGeom>
        </p:spPr>
        <p:txBody>
          <a:bodyPr/>
          <a:lstStyle/>
          <a:p>
            <a:pPr lvl="0">
              <a:defRPr sz="1800"/>
            </a:pPr>
            <a:r>
              <a:rPr sz="8000"/>
              <a:t>Requirements</a:t>
            </a:r>
          </a:p>
        </p:txBody>
      </p:sp>
      <p:grpSp>
        <p:nvGrpSpPr>
          <p:cNvPr id="60" name="Group 60"/>
          <p:cNvGrpSpPr/>
          <p:nvPr/>
        </p:nvGrpSpPr>
        <p:grpSpPr>
          <a:xfrm>
            <a:off x="2983760" y="4634673"/>
            <a:ext cx="1442224" cy="3107387"/>
            <a:chOff x="0" y="0"/>
            <a:chExt cx="1442223" cy="3107385"/>
          </a:xfrm>
        </p:grpSpPr>
        <p:pic>
          <p:nvPicPr>
            <p:cNvPr id="58" name="pasted-image.pdf"/>
            <p:cNvPicPr/>
            <p:nvPr/>
          </p:nvPicPr>
          <p:blipFill>
            <a:blip r:embed="rId2">
              <a:extLst/>
            </a:blip>
            <a:stretch>
              <a:fillRect/>
            </a:stretch>
          </p:blipFill>
          <p:spPr>
            <a:xfrm>
              <a:off x="45871" y="0"/>
              <a:ext cx="1396353" cy="2474639"/>
            </a:xfrm>
            <a:prstGeom prst="rect">
              <a:avLst/>
            </a:prstGeom>
            <a:ln w="12700" cap="flat">
              <a:noFill/>
              <a:miter lim="400000"/>
            </a:ln>
            <a:effectLst/>
          </p:spPr>
        </p:pic>
        <p:sp>
          <p:nvSpPr>
            <p:cNvPr id="59" name="Shape 59"/>
            <p:cNvSpPr/>
            <p:nvPr/>
          </p:nvSpPr>
          <p:spPr>
            <a:xfrm>
              <a:off x="0" y="2700985"/>
              <a:ext cx="1102395" cy="406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1" sz="2000"/>
              </a:lvl1pPr>
            </a:lstStyle>
            <a:p>
              <a:pPr lvl="0">
                <a:defRPr b="0" sz="1800"/>
              </a:pPr>
              <a:r>
                <a:rPr b="1" sz="2000"/>
                <a:t>Holyoke</a:t>
              </a:r>
            </a:p>
          </p:txBody>
        </p:sp>
      </p:grpSp>
      <p:grpSp>
        <p:nvGrpSpPr>
          <p:cNvPr id="63" name="Group 63"/>
          <p:cNvGrpSpPr/>
          <p:nvPr/>
        </p:nvGrpSpPr>
        <p:grpSpPr>
          <a:xfrm>
            <a:off x="7943895" y="4634673"/>
            <a:ext cx="2413011" cy="3107387"/>
            <a:chOff x="0" y="0"/>
            <a:chExt cx="2413009" cy="3107385"/>
          </a:xfrm>
        </p:grpSpPr>
        <p:pic>
          <p:nvPicPr>
            <p:cNvPr id="61" name="pasted-image.pdf"/>
            <p:cNvPicPr/>
            <p:nvPr/>
          </p:nvPicPr>
          <p:blipFill>
            <a:blip r:embed="rId3">
              <a:extLst/>
            </a:blip>
            <a:stretch>
              <a:fillRect/>
            </a:stretch>
          </p:blipFill>
          <p:spPr>
            <a:xfrm>
              <a:off x="0" y="0"/>
              <a:ext cx="2413010" cy="2474639"/>
            </a:xfrm>
            <a:prstGeom prst="rect">
              <a:avLst/>
            </a:prstGeom>
            <a:ln w="12700" cap="flat">
              <a:noFill/>
              <a:miter lim="400000"/>
            </a:ln>
            <a:effectLst/>
          </p:spPr>
        </p:pic>
        <p:sp>
          <p:nvSpPr>
            <p:cNvPr id="62" name="Shape 62"/>
            <p:cNvSpPr/>
            <p:nvPr/>
          </p:nvSpPr>
          <p:spPr>
            <a:xfrm>
              <a:off x="286343" y="2700985"/>
              <a:ext cx="1708623" cy="406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1" sz="2000"/>
              </a:lvl1pPr>
            </a:lstStyle>
            <a:p>
              <a:pPr lvl="0">
                <a:defRPr b="0" sz="1800"/>
              </a:pPr>
              <a:r>
                <a:rPr b="1" sz="2000"/>
                <a:t>Northampton</a:t>
              </a:r>
            </a:p>
          </p:txBody>
        </p:sp>
      </p:grpSp>
      <p:sp>
        <p:nvSpPr>
          <p:cNvPr id="64" name="Shape 64"/>
          <p:cNvSpPr/>
          <p:nvPr/>
        </p:nvSpPr>
        <p:spPr>
          <a:xfrm>
            <a:off x="440006" y="2941685"/>
            <a:ext cx="12124788" cy="647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0">
              <a:defRPr sz="1800"/>
            </a:pPr>
            <a:r>
              <a:rPr sz="3600"/>
              <a:t>We met with our stake holders and gathered requirements</a:t>
            </a:r>
          </a:p>
        </p:txBody>
      </p:sp>
    </p:spTree>
  </p:cSld>
  <p:clrMapOvr>
    <a:masterClrMapping/>
  </p:clrMapOvr>
  <p:transition spd="med"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nodeType="afterEffect" presetClass="entr" presetSubtype="1" presetID="2" grpId="1" fill="hold">
                                  <p:stCondLst>
                                    <p:cond delay="100"/>
                                  </p:stCondLst>
                                  <p:iterate type="el" backwards="0">
                                    <p:tmAbs val="0"/>
                                  </p:iterate>
                                  <p:childTnLst>
                                    <p:set>
                                      <p:cBhvr>
                                        <p:cTn id="6" fill="hold"/>
                                        <p:tgtEl>
                                          <p:spTgt spid="60"/>
                                        </p:tgtEl>
                                        <p:attrNameLst>
                                          <p:attrName>style.visibility</p:attrName>
                                        </p:attrNameLst>
                                      </p:cBhvr>
                                      <p:to>
                                        <p:strVal val="visible"/>
                                      </p:to>
                                    </p:set>
                                    <p:anim calcmode="lin" valueType="num">
                                      <p:cBhvr>
                                        <p:cTn id="7" dur="80" fill="hold"/>
                                        <p:tgtEl>
                                          <p:spTgt spid="60"/>
                                        </p:tgtEl>
                                        <p:attrNameLst>
                                          <p:attrName>ppt_x</p:attrName>
                                        </p:attrNameLst>
                                      </p:cBhvr>
                                      <p:tavLst>
                                        <p:tav tm="0">
                                          <p:val>
                                            <p:strVal val="#ppt_x"/>
                                          </p:val>
                                        </p:tav>
                                        <p:tav tm="100000">
                                          <p:val>
                                            <p:strVal val="#ppt_x"/>
                                          </p:val>
                                        </p:tav>
                                      </p:tavLst>
                                    </p:anim>
                                    <p:anim calcmode="lin" valueType="num">
                                      <p:cBhvr>
                                        <p:cTn id="8" dur="80" fill="hold"/>
                                        <p:tgtEl>
                                          <p:spTgt spid="60"/>
                                        </p:tgtEl>
                                        <p:attrNameLst>
                                          <p:attrName>ppt_y</p:attrName>
                                        </p:attrNameLst>
                                      </p:cBhvr>
                                      <p:tavLst>
                                        <p:tav tm="0">
                                          <p:val>
                                            <p:strVal val="0-#ppt_h/2"/>
                                          </p:val>
                                        </p:tav>
                                        <p:tav tm="100000">
                                          <p:val>
                                            <p:strVal val="#ppt_y"/>
                                          </p:val>
                                        </p:tav>
                                      </p:tavLst>
                                    </p:anim>
                                  </p:childTnLst>
                                </p:cTn>
                              </p:par>
                            </p:childTnLst>
                          </p:cTn>
                        </p:par>
                        <p:par>
                          <p:cTn id="9" fill="hold">
                            <p:stCondLst>
                              <p:cond delay="180"/>
                            </p:stCondLst>
                            <p:childTnLst>
                              <p:par>
                                <p:cTn id="10" nodeType="afterEffect" presetClass="entr" presetSubtype="1" presetID="2" grpId="2" fill="hold">
                                  <p:stCondLst>
                                    <p:cond delay="0"/>
                                  </p:stCondLst>
                                  <p:iterate type="el" backwards="0">
                                    <p:tmAbs val="0"/>
                                  </p:iterate>
                                  <p:childTnLst>
                                    <p:set>
                                      <p:cBhvr>
                                        <p:cTn id="11" fill="hold"/>
                                        <p:tgtEl>
                                          <p:spTgt spid="63"/>
                                        </p:tgtEl>
                                        <p:attrNameLst>
                                          <p:attrName>style.visibility</p:attrName>
                                        </p:attrNameLst>
                                      </p:cBhvr>
                                      <p:to>
                                        <p:strVal val="visible"/>
                                      </p:to>
                                    </p:set>
                                    <p:anim calcmode="lin" valueType="num">
                                      <p:cBhvr>
                                        <p:cTn id="12" dur="80" fill="hold"/>
                                        <p:tgtEl>
                                          <p:spTgt spid="63"/>
                                        </p:tgtEl>
                                        <p:attrNameLst>
                                          <p:attrName>ppt_x</p:attrName>
                                        </p:attrNameLst>
                                      </p:cBhvr>
                                      <p:tavLst>
                                        <p:tav tm="0">
                                          <p:val>
                                            <p:strVal val="#ppt_x"/>
                                          </p:val>
                                        </p:tav>
                                        <p:tav tm="100000">
                                          <p:val>
                                            <p:strVal val="#ppt_x"/>
                                          </p:val>
                                        </p:tav>
                                      </p:tavLst>
                                    </p:anim>
                                    <p:anim calcmode="lin" valueType="num">
                                      <p:cBhvr>
                                        <p:cTn id="13" dur="80" fill="hold"/>
                                        <p:tgtEl>
                                          <p:spTgt spid="63"/>
                                        </p:tgtEl>
                                        <p:attrNameLst>
                                          <p:attrName>ppt_y</p:attrName>
                                        </p:attrNameLst>
                                      </p:cBhvr>
                                      <p:tavLst>
                                        <p:tav tm="0">
                                          <p:val>
                                            <p:strVal val="0-#ppt_h/2"/>
                                          </p:val>
                                        </p:tav>
                                        <p:tav tm="100000">
                                          <p:val>
                                            <p:strVal val="#ppt_y"/>
                                          </p:val>
                                        </p:tav>
                                      </p:tavLst>
                                    </p:anim>
                                  </p:childTnLst>
                                </p:cTn>
                              </p:par>
                            </p:childTnLst>
                          </p:cTn>
                        </p:par>
                        <p:par>
                          <p:cTn id="14" fill="hold">
                            <p:stCondLst>
                              <p:cond delay="260"/>
                            </p:stCondLst>
                            <p:childTnLst>
                              <p:par>
                                <p:cTn id="15" nodeType="afterEffect" presetClass="entr" presetSubtype="16" presetID="23" grpId="3" fill="hold">
                                  <p:stCondLst>
                                    <p:cond delay="0"/>
                                  </p:stCondLst>
                                  <p:iterate type="el" backwards="0">
                                    <p:tmAbs val="0"/>
                                  </p:iterate>
                                  <p:childTnLst>
                                    <p:set>
                                      <p:cBhvr>
                                        <p:cTn id="16" fill="hold"/>
                                        <p:tgtEl>
                                          <p:spTgt spid="55"/>
                                        </p:tgtEl>
                                        <p:attrNameLst>
                                          <p:attrName>style.visibility</p:attrName>
                                        </p:attrNameLst>
                                      </p:cBhvr>
                                      <p:to>
                                        <p:strVal val="visible"/>
                                      </p:to>
                                    </p:set>
                                    <p:anim calcmode="lin" valueType="num">
                                      <p:cBhvr>
                                        <p:cTn id="17" dur="250" fill="hold"/>
                                        <p:tgtEl>
                                          <p:spTgt spid="55"/>
                                        </p:tgtEl>
                                        <p:attrNameLst>
                                          <p:attrName>ppt_w</p:attrName>
                                        </p:attrNameLst>
                                      </p:cBhvr>
                                      <p:tavLst>
                                        <p:tav tm="0">
                                          <p:val>
                                            <p:fltVal val="0"/>
                                          </p:val>
                                        </p:tav>
                                        <p:tav tm="100000">
                                          <p:val>
                                            <p:strVal val="#ppt_w"/>
                                          </p:val>
                                        </p:tav>
                                      </p:tavLst>
                                    </p:anim>
                                    <p:anim calcmode="lin" valueType="num">
                                      <p:cBhvr>
                                        <p:cTn id="18" dur="250" fill="hold"/>
                                        <p:tgtEl>
                                          <p:spTgt spid="55"/>
                                        </p:tgtEl>
                                        <p:attrNameLst>
                                          <p:attrName>ppt_h</p:attrName>
                                        </p:attrNameLst>
                                      </p:cBhvr>
                                      <p:tavLst>
                                        <p:tav tm="0">
                                          <p:val>
                                            <p:fltVal val="0"/>
                                          </p:val>
                                        </p:tav>
                                        <p:tav tm="100000">
                                          <p:val>
                                            <p:strVal val="#ppt_h"/>
                                          </p:val>
                                        </p:tav>
                                      </p:tavLst>
                                    </p:anim>
                                  </p:childTnLst>
                                </p:cTn>
                              </p:par>
                            </p:childTnLst>
                          </p:cTn>
                        </p:par>
                        <p:par>
                          <p:cTn id="19" fill="hold">
                            <p:stCondLst>
                              <p:cond delay="510"/>
                            </p:stCondLst>
                            <p:childTnLst>
                              <p:par>
                                <p:cTn id="20" nodeType="afterEffect" presetClass="entr" presetSubtype="16" presetID="23" grpId="4" fill="hold">
                                  <p:stCondLst>
                                    <p:cond delay="0"/>
                                  </p:stCondLst>
                                  <p:iterate type="el" backwards="0">
                                    <p:tmAbs val="0"/>
                                  </p:iterate>
                                  <p:childTnLst>
                                    <p:set>
                                      <p:cBhvr>
                                        <p:cTn id="21" fill="hold"/>
                                        <p:tgtEl>
                                          <p:spTgt spid="53"/>
                                        </p:tgtEl>
                                        <p:attrNameLst>
                                          <p:attrName>style.visibility</p:attrName>
                                        </p:attrNameLst>
                                      </p:cBhvr>
                                      <p:to>
                                        <p:strVal val="visible"/>
                                      </p:to>
                                    </p:set>
                                    <p:anim calcmode="lin" valueType="num">
                                      <p:cBhvr>
                                        <p:cTn id="22" dur="250" fill="hold"/>
                                        <p:tgtEl>
                                          <p:spTgt spid="53"/>
                                        </p:tgtEl>
                                        <p:attrNameLst>
                                          <p:attrName>ppt_w</p:attrName>
                                        </p:attrNameLst>
                                      </p:cBhvr>
                                      <p:tavLst>
                                        <p:tav tm="0">
                                          <p:val>
                                            <p:fltVal val="0"/>
                                          </p:val>
                                        </p:tav>
                                        <p:tav tm="100000">
                                          <p:val>
                                            <p:strVal val="#ppt_w"/>
                                          </p:val>
                                        </p:tav>
                                      </p:tavLst>
                                    </p:anim>
                                    <p:anim calcmode="lin" valueType="num">
                                      <p:cBhvr>
                                        <p:cTn id="23" dur="250" fill="hold"/>
                                        <p:tgtEl>
                                          <p:spTgt spid="53"/>
                                        </p:tgtEl>
                                        <p:attrNameLst>
                                          <p:attrName>ppt_h</p:attrName>
                                        </p:attrNameLst>
                                      </p:cBhvr>
                                      <p:tavLst>
                                        <p:tav tm="0">
                                          <p:val>
                                            <p:fltVal val="0"/>
                                          </p:val>
                                        </p:tav>
                                        <p:tav tm="100000">
                                          <p:val>
                                            <p:strVal val="#ppt_h"/>
                                          </p:val>
                                        </p:tav>
                                      </p:tavLst>
                                    </p:anim>
                                  </p:childTnLst>
                                </p:cTn>
                              </p:par>
                            </p:childTnLst>
                          </p:cTn>
                        </p:par>
                        <p:par>
                          <p:cTn id="24" fill="hold">
                            <p:stCondLst>
                              <p:cond delay="760"/>
                            </p:stCondLst>
                            <p:childTnLst>
                              <p:par>
                                <p:cTn id="25" nodeType="afterEffect" presetClass="entr" presetSubtype="16" presetID="23" grpId="5" fill="hold">
                                  <p:stCondLst>
                                    <p:cond delay="0"/>
                                  </p:stCondLst>
                                  <p:iterate type="el" backwards="0">
                                    <p:tmAbs val="0"/>
                                  </p:iterate>
                                  <p:childTnLst>
                                    <p:set>
                                      <p:cBhvr>
                                        <p:cTn id="26" fill="hold"/>
                                        <p:tgtEl>
                                          <p:spTgt spid="54"/>
                                        </p:tgtEl>
                                        <p:attrNameLst>
                                          <p:attrName>style.visibility</p:attrName>
                                        </p:attrNameLst>
                                      </p:cBhvr>
                                      <p:to>
                                        <p:strVal val="visible"/>
                                      </p:to>
                                    </p:set>
                                    <p:anim calcmode="lin" valueType="num">
                                      <p:cBhvr>
                                        <p:cTn id="27" dur="250" fill="hold"/>
                                        <p:tgtEl>
                                          <p:spTgt spid="54"/>
                                        </p:tgtEl>
                                        <p:attrNameLst>
                                          <p:attrName>ppt_w</p:attrName>
                                        </p:attrNameLst>
                                      </p:cBhvr>
                                      <p:tavLst>
                                        <p:tav tm="0">
                                          <p:val>
                                            <p:fltVal val="0"/>
                                          </p:val>
                                        </p:tav>
                                        <p:tav tm="100000">
                                          <p:val>
                                            <p:strVal val="#ppt_w"/>
                                          </p:val>
                                        </p:tav>
                                      </p:tavLst>
                                    </p:anim>
                                    <p:anim calcmode="lin" valueType="num">
                                      <p:cBhvr>
                                        <p:cTn id="28" dur="250" fill="hold"/>
                                        <p:tgtEl>
                                          <p:spTgt spid="54"/>
                                        </p:tgtEl>
                                        <p:attrNameLst>
                                          <p:attrName>ppt_h</p:attrName>
                                        </p:attrNameLst>
                                      </p:cBhvr>
                                      <p:tavLst>
                                        <p:tav tm="0">
                                          <p:val>
                                            <p:fltVal val="0"/>
                                          </p:val>
                                        </p:tav>
                                        <p:tav tm="100000">
                                          <p:val>
                                            <p:strVal val="#ppt_h"/>
                                          </p:val>
                                        </p:tav>
                                      </p:tavLst>
                                    </p:anim>
                                  </p:childTnLst>
                                </p:cTn>
                              </p:par>
                            </p:childTnLst>
                          </p:cTn>
                        </p:par>
                        <p:par>
                          <p:cTn id="29" fill="hold">
                            <p:stCondLst>
                              <p:cond delay="1010"/>
                            </p:stCondLst>
                            <p:childTnLst>
                              <p:par>
                                <p:cTn id="30" nodeType="afterEffect" presetClass="entr" presetSubtype="16" presetID="23" grpId="6" fill="hold">
                                  <p:stCondLst>
                                    <p:cond delay="0"/>
                                  </p:stCondLst>
                                  <p:iterate type="el" backwards="0">
                                    <p:tmAbs val="0"/>
                                  </p:iterate>
                                  <p:childTnLst>
                                    <p:set>
                                      <p:cBhvr>
                                        <p:cTn id="31" fill="hold"/>
                                        <p:tgtEl>
                                          <p:spTgt spid="52"/>
                                        </p:tgtEl>
                                        <p:attrNameLst>
                                          <p:attrName>style.visibility</p:attrName>
                                        </p:attrNameLst>
                                      </p:cBhvr>
                                      <p:to>
                                        <p:strVal val="visible"/>
                                      </p:to>
                                    </p:set>
                                    <p:anim calcmode="lin" valueType="num">
                                      <p:cBhvr>
                                        <p:cTn id="32" dur="250" fill="hold"/>
                                        <p:tgtEl>
                                          <p:spTgt spid="52"/>
                                        </p:tgtEl>
                                        <p:attrNameLst>
                                          <p:attrName>ppt_w</p:attrName>
                                        </p:attrNameLst>
                                      </p:cBhvr>
                                      <p:tavLst>
                                        <p:tav tm="0">
                                          <p:val>
                                            <p:fltVal val="0"/>
                                          </p:val>
                                        </p:tav>
                                        <p:tav tm="100000">
                                          <p:val>
                                            <p:strVal val="#ppt_w"/>
                                          </p:val>
                                        </p:tav>
                                      </p:tavLst>
                                    </p:anim>
                                    <p:anim calcmode="lin" valueType="num">
                                      <p:cBhvr>
                                        <p:cTn id="33" dur="250" fill="hold"/>
                                        <p:tgtEl>
                                          <p:spTgt spid="52"/>
                                        </p:tgtEl>
                                        <p:attrNameLst>
                                          <p:attrName>ppt_h</p:attrName>
                                        </p:attrNameLst>
                                      </p:cBhvr>
                                      <p:tavLst>
                                        <p:tav tm="0">
                                          <p:val>
                                            <p:fltVal val="0"/>
                                          </p:val>
                                        </p:tav>
                                        <p:tav tm="100000">
                                          <p:val>
                                            <p:strVal val="#ppt_h"/>
                                          </p:val>
                                        </p:tav>
                                      </p:tavLst>
                                    </p:anim>
                                  </p:childTnLst>
                                </p:cTn>
                              </p:par>
                            </p:childTnLst>
                          </p:cTn>
                        </p:par>
                        <p:par>
                          <p:cTn id="34" fill="hold">
                            <p:stCondLst>
                              <p:cond delay="1260"/>
                            </p:stCondLst>
                            <p:childTnLst>
                              <p:par>
                                <p:cTn id="35" nodeType="afterEffect" presetClass="entr" presetSubtype="16" presetID="23" grpId="7" fill="hold">
                                  <p:stCondLst>
                                    <p:cond delay="0"/>
                                  </p:stCondLst>
                                  <p:iterate type="el" backwards="0">
                                    <p:tmAbs val="0"/>
                                  </p:iterate>
                                  <p:childTnLst>
                                    <p:set>
                                      <p:cBhvr>
                                        <p:cTn id="36" fill="hold"/>
                                        <p:tgtEl>
                                          <p:spTgt spid="56"/>
                                        </p:tgtEl>
                                        <p:attrNameLst>
                                          <p:attrName>style.visibility</p:attrName>
                                        </p:attrNameLst>
                                      </p:cBhvr>
                                      <p:to>
                                        <p:strVal val="visible"/>
                                      </p:to>
                                    </p:set>
                                    <p:anim calcmode="lin" valueType="num">
                                      <p:cBhvr>
                                        <p:cTn id="37" dur="250" fill="hold"/>
                                        <p:tgtEl>
                                          <p:spTgt spid="56"/>
                                        </p:tgtEl>
                                        <p:attrNameLst>
                                          <p:attrName>ppt_w</p:attrName>
                                        </p:attrNameLst>
                                      </p:cBhvr>
                                      <p:tavLst>
                                        <p:tav tm="0">
                                          <p:val>
                                            <p:fltVal val="0"/>
                                          </p:val>
                                        </p:tav>
                                        <p:tav tm="100000">
                                          <p:val>
                                            <p:strVal val="#ppt_w"/>
                                          </p:val>
                                        </p:tav>
                                      </p:tavLst>
                                    </p:anim>
                                    <p:anim calcmode="lin" valueType="num">
                                      <p:cBhvr>
                                        <p:cTn id="38" dur="250" fill="hold"/>
                                        <p:tgtEl>
                                          <p:spTgt spid="5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53" grpId="4"/>
      <p:bldP build="whole" bldLvl="1" animBg="1" rev="0" advAuto="0" spid="52" grpId="6"/>
      <p:bldP build="whole" bldLvl="1" animBg="1" rev="0" advAuto="0" spid="60" grpId="1"/>
      <p:bldP build="whole" bldLvl="1" animBg="1" rev="0" advAuto="0" spid="63" grpId="2"/>
      <p:bldP build="whole" bldLvl="1" animBg="1" rev="0" advAuto="0" spid="56" grpId="7"/>
      <p:bldP build="whole" bldLvl="1" animBg="1" rev="0" advAuto="0" spid="54" grpId="5"/>
      <p:bldP build="whole" bldLvl="1" animBg="1" rev="0" advAuto="0" spid="55" grpId="3"/>
    </p:bldLst>
  </p:timing>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6" name="Shape 66"/>
          <p:cNvSpPr/>
          <p:nvPr>
            <p:ph type="title"/>
          </p:nvPr>
        </p:nvSpPr>
        <p:spPr>
          <a:prstGeom prst="rect">
            <a:avLst/>
          </a:prstGeom>
        </p:spPr>
        <p:txBody>
          <a:bodyPr/>
          <a:lstStyle/>
          <a:p>
            <a:pPr lvl="0">
              <a:defRPr sz="1800"/>
            </a:pPr>
            <a:r>
              <a:rPr sz="8000"/>
              <a:t>Assessment</a:t>
            </a:r>
          </a:p>
        </p:txBody>
      </p:sp>
      <p:grpSp>
        <p:nvGrpSpPr>
          <p:cNvPr id="70" name="Group 70"/>
          <p:cNvGrpSpPr/>
          <p:nvPr/>
        </p:nvGrpSpPr>
        <p:grpSpPr>
          <a:xfrm>
            <a:off x="1495137" y="3922145"/>
            <a:ext cx="3181577" cy="1417172"/>
            <a:chOff x="0" y="0"/>
            <a:chExt cx="3181576" cy="1417170"/>
          </a:xfrm>
        </p:grpSpPr>
        <p:pic>
          <p:nvPicPr>
            <p:cNvPr id="67" name="icon_115.png"/>
            <p:cNvPicPr/>
            <p:nvPr/>
          </p:nvPicPr>
          <p:blipFill>
            <a:blip r:embed="rId3">
              <a:extLst/>
            </a:blip>
            <a:stretch>
              <a:fillRect/>
            </a:stretch>
          </p:blipFill>
          <p:spPr>
            <a:xfrm>
              <a:off x="1764405" y="0"/>
              <a:ext cx="1417172" cy="1417171"/>
            </a:xfrm>
            <a:prstGeom prst="rect">
              <a:avLst/>
            </a:prstGeom>
            <a:ln w="12700" cap="flat">
              <a:noFill/>
              <a:miter lim="400000"/>
            </a:ln>
            <a:effectLst/>
          </p:spPr>
        </p:pic>
        <p:pic>
          <p:nvPicPr>
            <p:cNvPr id="68" name="icon_1023.png"/>
            <p:cNvPicPr/>
            <p:nvPr/>
          </p:nvPicPr>
          <p:blipFill>
            <a:blip r:embed="rId4">
              <a:extLst/>
            </a:blip>
            <a:stretch>
              <a:fillRect/>
            </a:stretch>
          </p:blipFill>
          <p:spPr>
            <a:xfrm>
              <a:off x="0" y="313525"/>
              <a:ext cx="790120" cy="790120"/>
            </a:xfrm>
            <a:prstGeom prst="rect">
              <a:avLst/>
            </a:prstGeom>
            <a:ln w="12700" cap="flat">
              <a:noFill/>
              <a:miter lim="400000"/>
            </a:ln>
            <a:effectLst/>
          </p:spPr>
        </p:pic>
        <p:pic>
          <p:nvPicPr>
            <p:cNvPr id="69" name="icon_7369.png"/>
            <p:cNvPicPr/>
            <p:nvPr/>
          </p:nvPicPr>
          <p:blipFill>
            <a:blip r:embed="rId5">
              <a:extLst/>
            </a:blip>
            <a:stretch>
              <a:fillRect/>
            </a:stretch>
          </p:blipFill>
          <p:spPr>
            <a:xfrm>
              <a:off x="681355" y="215953"/>
              <a:ext cx="985263" cy="985264"/>
            </a:xfrm>
            <a:prstGeom prst="rect">
              <a:avLst/>
            </a:prstGeom>
            <a:ln w="12700" cap="flat">
              <a:noFill/>
              <a:miter lim="400000"/>
            </a:ln>
            <a:effectLst/>
          </p:spPr>
        </p:pic>
      </p:grpSp>
      <p:pic>
        <p:nvPicPr>
          <p:cNvPr id="71" name="icon_12638.png"/>
          <p:cNvPicPr/>
          <p:nvPr/>
        </p:nvPicPr>
        <p:blipFill>
          <a:blip r:embed="rId6">
            <a:extLst/>
          </a:blip>
          <a:stretch>
            <a:fillRect/>
          </a:stretch>
        </p:blipFill>
        <p:spPr>
          <a:xfrm>
            <a:off x="6412253" y="4020944"/>
            <a:ext cx="1219575" cy="1219574"/>
          </a:xfrm>
          <a:prstGeom prst="rect">
            <a:avLst/>
          </a:prstGeom>
          <a:ln w="12700">
            <a:miter lim="400000"/>
          </a:ln>
        </p:spPr>
      </p:pic>
      <p:sp>
        <p:nvSpPr>
          <p:cNvPr id="72" name="Shape 72"/>
          <p:cNvSpPr/>
          <p:nvPr/>
        </p:nvSpPr>
        <p:spPr>
          <a:xfrm>
            <a:off x="5255917" y="4198930"/>
            <a:ext cx="485132"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5000"/>
            </a:lvl1pPr>
          </a:lstStyle>
          <a:p>
            <a:pPr lvl="0">
              <a:defRPr b="0" sz="1800"/>
            </a:pPr>
            <a:r>
              <a:rPr b="1" sz="5000"/>
              <a:t>+</a:t>
            </a:r>
          </a:p>
        </p:txBody>
      </p:sp>
      <p:grpSp>
        <p:nvGrpSpPr>
          <p:cNvPr id="76" name="Group 76"/>
          <p:cNvGrpSpPr/>
          <p:nvPr/>
        </p:nvGrpSpPr>
        <p:grpSpPr>
          <a:xfrm>
            <a:off x="9347728" y="3639944"/>
            <a:ext cx="1950853" cy="2131364"/>
            <a:chOff x="0" y="0"/>
            <a:chExt cx="1950852" cy="2131363"/>
          </a:xfrm>
        </p:grpSpPr>
        <p:pic>
          <p:nvPicPr>
            <p:cNvPr id="73" name="icon_21056.png"/>
            <p:cNvPicPr/>
            <p:nvPr/>
          </p:nvPicPr>
          <p:blipFill>
            <a:blip r:embed="rId7">
              <a:extLst/>
            </a:blip>
            <a:stretch>
              <a:fillRect/>
            </a:stretch>
          </p:blipFill>
          <p:spPr>
            <a:xfrm>
              <a:off x="13810" y="0"/>
              <a:ext cx="863601" cy="863600"/>
            </a:xfrm>
            <a:prstGeom prst="rect">
              <a:avLst/>
            </a:prstGeom>
            <a:ln w="12700" cap="flat">
              <a:noFill/>
              <a:miter lim="400000"/>
            </a:ln>
            <a:effectLst/>
          </p:spPr>
        </p:pic>
        <p:pic>
          <p:nvPicPr>
            <p:cNvPr id="74" name="icon_7224.png"/>
            <p:cNvPicPr/>
            <p:nvPr/>
          </p:nvPicPr>
          <p:blipFill>
            <a:blip r:embed="rId8">
              <a:extLst/>
            </a:blip>
            <a:stretch>
              <a:fillRect/>
            </a:stretch>
          </p:blipFill>
          <p:spPr>
            <a:xfrm>
              <a:off x="0" y="507958"/>
              <a:ext cx="1623406" cy="1623406"/>
            </a:xfrm>
            <a:prstGeom prst="rect">
              <a:avLst/>
            </a:prstGeom>
            <a:ln w="12700" cap="flat">
              <a:noFill/>
              <a:miter lim="400000"/>
            </a:ln>
            <a:effectLst/>
          </p:spPr>
        </p:pic>
        <p:pic>
          <p:nvPicPr>
            <p:cNvPr id="75" name="icon_8504.png"/>
            <p:cNvPicPr/>
            <p:nvPr/>
          </p:nvPicPr>
          <p:blipFill>
            <a:blip r:embed="rId9">
              <a:extLst/>
            </a:blip>
            <a:stretch>
              <a:fillRect/>
            </a:stretch>
          </p:blipFill>
          <p:spPr>
            <a:xfrm>
              <a:off x="1087252" y="343086"/>
              <a:ext cx="863601" cy="863601"/>
            </a:xfrm>
            <a:prstGeom prst="rect">
              <a:avLst/>
            </a:prstGeom>
            <a:ln w="12700" cap="flat">
              <a:noFill/>
              <a:miter lim="400000"/>
            </a:ln>
            <a:effectLst/>
          </p:spPr>
        </p:pic>
      </p:grpSp>
      <p:sp>
        <p:nvSpPr>
          <p:cNvPr id="77" name="Shape 77"/>
          <p:cNvSpPr/>
          <p:nvPr/>
        </p:nvSpPr>
        <p:spPr>
          <a:xfrm>
            <a:off x="8303032" y="4198930"/>
            <a:ext cx="485131"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5000"/>
            </a:lvl1pPr>
          </a:lstStyle>
          <a:p>
            <a:pPr lvl="0">
              <a:defRPr b="0" sz="1800"/>
            </a:pPr>
            <a:r>
              <a:rPr b="1" sz="5000"/>
              <a:t>+</a:t>
            </a:r>
          </a:p>
        </p:txBody>
      </p:sp>
      <p:sp>
        <p:nvSpPr>
          <p:cNvPr id="78" name="Shape 78"/>
          <p:cNvSpPr/>
          <p:nvPr/>
        </p:nvSpPr>
        <p:spPr>
          <a:xfrm>
            <a:off x="1593824" y="5707255"/>
            <a:ext cx="2984204"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2000"/>
            </a:lvl1pPr>
          </a:lstStyle>
          <a:p>
            <a:pPr lvl="0">
              <a:defRPr b="0" sz="1800"/>
            </a:pPr>
            <a:r>
              <a:rPr b="1" sz="2000"/>
              <a:t>Responsive Application</a:t>
            </a:r>
          </a:p>
        </p:txBody>
      </p:sp>
      <p:sp>
        <p:nvSpPr>
          <p:cNvPr id="79" name="Shape 79"/>
          <p:cNvSpPr/>
          <p:nvPr/>
        </p:nvSpPr>
        <p:spPr>
          <a:xfrm>
            <a:off x="5946409" y="5707255"/>
            <a:ext cx="2151262"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2000"/>
            </a:lvl1pPr>
          </a:lstStyle>
          <a:p>
            <a:pPr lvl="0">
              <a:defRPr b="0" sz="1800"/>
            </a:pPr>
            <a:r>
              <a:rPr b="1" sz="2000"/>
              <a:t>Geo-location API</a:t>
            </a:r>
          </a:p>
        </p:txBody>
      </p:sp>
      <p:sp>
        <p:nvSpPr>
          <p:cNvPr id="80" name="Shape 80"/>
          <p:cNvSpPr/>
          <p:nvPr/>
        </p:nvSpPr>
        <p:spPr>
          <a:xfrm>
            <a:off x="9136646" y="5707255"/>
            <a:ext cx="2373016"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2000"/>
            </a:lvl1pPr>
          </a:lstStyle>
          <a:p>
            <a:pPr lvl="0">
              <a:defRPr b="0" sz="1800"/>
            </a:pPr>
            <a:r>
              <a:rPr b="1" sz="2000"/>
              <a:t>Landmarks/Events</a:t>
            </a:r>
          </a:p>
        </p:txBody>
      </p:sp>
    </p:spTree>
  </p:cSld>
  <p:clrMapOvr>
    <a:masterClrMapping/>
  </p:clrMapOvr>
  <p:transitio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nodeType="clickEffect" presetClass="entr" presetSubtype="16" presetID="23" grpId="1" fill="hold">
                                  <p:stCondLst>
                                    <p:cond delay="0"/>
                                  </p:stCondLst>
                                  <p:iterate type="el" backwards="0">
                                    <p:tmAbs val="0"/>
                                  </p:iterate>
                                  <p:childTnLst>
                                    <p:set>
                                      <p:cBhvr>
                                        <p:cTn id="6" fill="hold"/>
                                        <p:tgtEl>
                                          <p:spTgt spid="70"/>
                                        </p:tgtEl>
                                        <p:attrNameLst>
                                          <p:attrName>style.visibility</p:attrName>
                                        </p:attrNameLst>
                                      </p:cBhvr>
                                      <p:to>
                                        <p:strVal val="visible"/>
                                      </p:to>
                                    </p:set>
                                    <p:anim calcmode="lin" valueType="num">
                                      <p:cBhvr>
                                        <p:cTn id="7" dur="450" fill="hold"/>
                                        <p:tgtEl>
                                          <p:spTgt spid="70"/>
                                        </p:tgtEl>
                                        <p:attrNameLst>
                                          <p:attrName>ppt_w</p:attrName>
                                        </p:attrNameLst>
                                      </p:cBhvr>
                                      <p:tavLst>
                                        <p:tav tm="0">
                                          <p:val>
                                            <p:fltVal val="0"/>
                                          </p:val>
                                        </p:tav>
                                        <p:tav tm="100000">
                                          <p:val>
                                            <p:strVal val="#ppt_w"/>
                                          </p:val>
                                        </p:tav>
                                      </p:tavLst>
                                    </p:anim>
                                    <p:anim calcmode="lin" valueType="num">
                                      <p:cBhvr>
                                        <p:cTn id="8" dur="450" fill="hold"/>
                                        <p:tgtEl>
                                          <p:spTgt spid="70"/>
                                        </p:tgtEl>
                                        <p:attrNameLst>
                                          <p:attrName>ppt_h</p:attrName>
                                        </p:attrNameLst>
                                      </p:cBhvr>
                                      <p:tavLst>
                                        <p:tav tm="0">
                                          <p:val>
                                            <p:fltVal val="0"/>
                                          </p:val>
                                        </p:tav>
                                        <p:tav tm="100000">
                                          <p:val>
                                            <p:strVal val="#ppt_h"/>
                                          </p:val>
                                        </p:tav>
                                      </p:tavLst>
                                    </p:anim>
                                  </p:childTnLst>
                                </p:cTn>
                              </p:par>
                            </p:childTnLst>
                          </p:cTn>
                        </p:par>
                        <p:par>
                          <p:cTn id="9" fill="hold">
                            <p:stCondLst>
                              <p:cond delay="450"/>
                            </p:stCondLst>
                            <p:childTnLst>
                              <p:par>
                                <p:cTn id="10" nodeType="afterEffect" presetClass="entr" presetSubtype="16" presetID="23" grpId="2" fill="hold">
                                  <p:stCondLst>
                                    <p:cond delay="0"/>
                                  </p:stCondLst>
                                  <p:iterate type="el" backwards="0">
                                    <p:tmAbs val="0"/>
                                  </p:iterate>
                                  <p:childTnLst>
                                    <p:set>
                                      <p:cBhvr>
                                        <p:cTn id="11" fill="hold"/>
                                        <p:tgtEl>
                                          <p:spTgt spid="78"/>
                                        </p:tgtEl>
                                        <p:attrNameLst>
                                          <p:attrName>style.visibility</p:attrName>
                                        </p:attrNameLst>
                                      </p:cBhvr>
                                      <p:to>
                                        <p:strVal val="visible"/>
                                      </p:to>
                                    </p:set>
                                    <p:anim calcmode="lin" valueType="num">
                                      <p:cBhvr>
                                        <p:cTn id="12" dur="450" fill="hold"/>
                                        <p:tgtEl>
                                          <p:spTgt spid="78"/>
                                        </p:tgtEl>
                                        <p:attrNameLst>
                                          <p:attrName>ppt_w</p:attrName>
                                        </p:attrNameLst>
                                      </p:cBhvr>
                                      <p:tavLst>
                                        <p:tav tm="0">
                                          <p:val>
                                            <p:fltVal val="0"/>
                                          </p:val>
                                        </p:tav>
                                        <p:tav tm="100000">
                                          <p:val>
                                            <p:strVal val="#ppt_w"/>
                                          </p:val>
                                        </p:tav>
                                      </p:tavLst>
                                    </p:anim>
                                    <p:anim calcmode="lin" valueType="num">
                                      <p:cBhvr>
                                        <p:cTn id="13" dur="450" fill="hold"/>
                                        <p:tgtEl>
                                          <p:spTgt spid="78"/>
                                        </p:tgtEl>
                                        <p:attrNameLst>
                                          <p:attrName>ppt_h</p:attrName>
                                        </p:attrNameLst>
                                      </p:cBhvr>
                                      <p:tavLst>
                                        <p:tav tm="0">
                                          <p:val>
                                            <p:fltVal val="0"/>
                                          </p:val>
                                        </p:tav>
                                        <p:tav tm="100000">
                                          <p:val>
                                            <p:strVal val="#ppt_h"/>
                                          </p:val>
                                        </p:tav>
                                      </p:tavLst>
                                    </p:anim>
                                  </p:childTnLst>
                                </p:cTn>
                              </p:par>
                            </p:childTnLst>
                          </p:cTn>
                        </p:par>
                        <p:par>
                          <p:cTn id="14" fill="hold">
                            <p:stCondLst>
                              <p:cond delay="900"/>
                            </p:stCondLst>
                            <p:childTnLst>
                              <p:par>
                                <p:cTn id="15" nodeType="afterEffect" presetClass="entr" presetSubtype="16" presetID="23" grpId="3" fill="hold">
                                  <p:stCondLst>
                                    <p:cond delay="0"/>
                                  </p:stCondLst>
                                  <p:iterate type="el" backwards="0">
                                    <p:tmAbs val="0"/>
                                  </p:iterate>
                                  <p:childTnLst>
                                    <p:set>
                                      <p:cBhvr>
                                        <p:cTn id="16" fill="hold"/>
                                        <p:tgtEl>
                                          <p:spTgt spid="72"/>
                                        </p:tgtEl>
                                        <p:attrNameLst>
                                          <p:attrName>style.visibility</p:attrName>
                                        </p:attrNameLst>
                                      </p:cBhvr>
                                      <p:to>
                                        <p:strVal val="visible"/>
                                      </p:to>
                                    </p:set>
                                    <p:anim calcmode="lin" valueType="num">
                                      <p:cBhvr>
                                        <p:cTn id="17" dur="450" fill="hold"/>
                                        <p:tgtEl>
                                          <p:spTgt spid="72"/>
                                        </p:tgtEl>
                                        <p:attrNameLst>
                                          <p:attrName>ppt_w</p:attrName>
                                        </p:attrNameLst>
                                      </p:cBhvr>
                                      <p:tavLst>
                                        <p:tav tm="0">
                                          <p:val>
                                            <p:fltVal val="0"/>
                                          </p:val>
                                        </p:tav>
                                        <p:tav tm="100000">
                                          <p:val>
                                            <p:strVal val="#ppt_w"/>
                                          </p:val>
                                        </p:tav>
                                      </p:tavLst>
                                    </p:anim>
                                    <p:anim calcmode="lin" valueType="num">
                                      <p:cBhvr>
                                        <p:cTn id="18" dur="450" fill="hold"/>
                                        <p:tgtEl>
                                          <p:spTgt spid="72"/>
                                        </p:tgtEl>
                                        <p:attrNameLst>
                                          <p:attrName>ppt_h</p:attrName>
                                        </p:attrNameLst>
                                      </p:cBhvr>
                                      <p:tavLst>
                                        <p:tav tm="0">
                                          <p:val>
                                            <p:fltVal val="0"/>
                                          </p:val>
                                        </p:tav>
                                        <p:tav tm="100000">
                                          <p:val>
                                            <p:strVal val="#ppt_h"/>
                                          </p:val>
                                        </p:tav>
                                      </p:tavLst>
                                    </p:anim>
                                  </p:childTnLst>
                                </p:cTn>
                              </p:par>
                            </p:childTnLst>
                          </p:cTn>
                        </p:par>
                        <p:par>
                          <p:cTn id="19" fill="hold">
                            <p:stCondLst>
                              <p:cond delay="1350"/>
                            </p:stCondLst>
                            <p:childTnLst>
                              <p:par>
                                <p:cTn id="20" nodeType="afterEffect" presetClass="entr" presetSubtype="16" presetID="23" grpId="4" fill="hold">
                                  <p:stCondLst>
                                    <p:cond delay="0"/>
                                  </p:stCondLst>
                                  <p:iterate type="el" backwards="0">
                                    <p:tmAbs val="0"/>
                                  </p:iterate>
                                  <p:childTnLst>
                                    <p:set>
                                      <p:cBhvr>
                                        <p:cTn id="21" fill="hold"/>
                                        <p:tgtEl>
                                          <p:spTgt spid="71"/>
                                        </p:tgtEl>
                                        <p:attrNameLst>
                                          <p:attrName>style.visibility</p:attrName>
                                        </p:attrNameLst>
                                      </p:cBhvr>
                                      <p:to>
                                        <p:strVal val="visible"/>
                                      </p:to>
                                    </p:set>
                                    <p:anim calcmode="lin" valueType="num">
                                      <p:cBhvr>
                                        <p:cTn id="22" dur="450" fill="hold"/>
                                        <p:tgtEl>
                                          <p:spTgt spid="71"/>
                                        </p:tgtEl>
                                        <p:attrNameLst>
                                          <p:attrName>ppt_w</p:attrName>
                                        </p:attrNameLst>
                                      </p:cBhvr>
                                      <p:tavLst>
                                        <p:tav tm="0">
                                          <p:val>
                                            <p:fltVal val="0"/>
                                          </p:val>
                                        </p:tav>
                                        <p:tav tm="100000">
                                          <p:val>
                                            <p:strVal val="#ppt_w"/>
                                          </p:val>
                                        </p:tav>
                                      </p:tavLst>
                                    </p:anim>
                                    <p:anim calcmode="lin" valueType="num">
                                      <p:cBhvr>
                                        <p:cTn id="23" dur="450" fill="hold"/>
                                        <p:tgtEl>
                                          <p:spTgt spid="71"/>
                                        </p:tgtEl>
                                        <p:attrNameLst>
                                          <p:attrName>ppt_h</p:attrName>
                                        </p:attrNameLst>
                                      </p:cBhvr>
                                      <p:tavLst>
                                        <p:tav tm="0">
                                          <p:val>
                                            <p:fltVal val="0"/>
                                          </p:val>
                                        </p:tav>
                                        <p:tav tm="100000">
                                          <p:val>
                                            <p:strVal val="#ppt_h"/>
                                          </p:val>
                                        </p:tav>
                                      </p:tavLst>
                                    </p:anim>
                                  </p:childTnLst>
                                </p:cTn>
                              </p:par>
                            </p:childTnLst>
                          </p:cTn>
                        </p:par>
                        <p:par>
                          <p:cTn id="24" fill="hold">
                            <p:stCondLst>
                              <p:cond delay="1800"/>
                            </p:stCondLst>
                            <p:childTnLst>
                              <p:par>
                                <p:cTn id="25" nodeType="afterEffect" presetClass="entr" presetSubtype="16" presetID="23" grpId="5" fill="hold">
                                  <p:stCondLst>
                                    <p:cond delay="0"/>
                                  </p:stCondLst>
                                  <p:iterate type="el" backwards="0">
                                    <p:tmAbs val="0"/>
                                  </p:iterate>
                                  <p:childTnLst>
                                    <p:set>
                                      <p:cBhvr>
                                        <p:cTn id="26" fill="hold"/>
                                        <p:tgtEl>
                                          <p:spTgt spid="79"/>
                                        </p:tgtEl>
                                        <p:attrNameLst>
                                          <p:attrName>style.visibility</p:attrName>
                                        </p:attrNameLst>
                                      </p:cBhvr>
                                      <p:to>
                                        <p:strVal val="visible"/>
                                      </p:to>
                                    </p:set>
                                    <p:anim calcmode="lin" valueType="num">
                                      <p:cBhvr>
                                        <p:cTn id="27" dur="450" fill="hold"/>
                                        <p:tgtEl>
                                          <p:spTgt spid="79"/>
                                        </p:tgtEl>
                                        <p:attrNameLst>
                                          <p:attrName>ppt_w</p:attrName>
                                        </p:attrNameLst>
                                      </p:cBhvr>
                                      <p:tavLst>
                                        <p:tav tm="0">
                                          <p:val>
                                            <p:fltVal val="0"/>
                                          </p:val>
                                        </p:tav>
                                        <p:tav tm="100000">
                                          <p:val>
                                            <p:strVal val="#ppt_w"/>
                                          </p:val>
                                        </p:tav>
                                      </p:tavLst>
                                    </p:anim>
                                    <p:anim calcmode="lin" valueType="num">
                                      <p:cBhvr>
                                        <p:cTn id="28" dur="450" fill="hold"/>
                                        <p:tgtEl>
                                          <p:spTgt spid="79"/>
                                        </p:tgtEl>
                                        <p:attrNameLst>
                                          <p:attrName>ppt_h</p:attrName>
                                        </p:attrNameLst>
                                      </p:cBhvr>
                                      <p:tavLst>
                                        <p:tav tm="0">
                                          <p:val>
                                            <p:fltVal val="0"/>
                                          </p:val>
                                        </p:tav>
                                        <p:tav tm="100000">
                                          <p:val>
                                            <p:strVal val="#ppt_h"/>
                                          </p:val>
                                        </p:tav>
                                      </p:tavLst>
                                    </p:anim>
                                  </p:childTnLst>
                                </p:cTn>
                              </p:par>
                            </p:childTnLst>
                          </p:cTn>
                        </p:par>
                        <p:par>
                          <p:cTn id="29" fill="hold">
                            <p:stCondLst>
                              <p:cond delay="2250"/>
                            </p:stCondLst>
                            <p:childTnLst>
                              <p:par>
                                <p:cTn id="30" nodeType="afterEffect" presetClass="entr" presetSubtype="16" presetID="23" grpId="6" fill="hold">
                                  <p:stCondLst>
                                    <p:cond delay="0"/>
                                  </p:stCondLst>
                                  <p:iterate type="el" backwards="0">
                                    <p:tmAbs val="0"/>
                                  </p:iterate>
                                  <p:childTnLst>
                                    <p:set>
                                      <p:cBhvr>
                                        <p:cTn id="31" fill="hold"/>
                                        <p:tgtEl>
                                          <p:spTgt spid="77"/>
                                        </p:tgtEl>
                                        <p:attrNameLst>
                                          <p:attrName>style.visibility</p:attrName>
                                        </p:attrNameLst>
                                      </p:cBhvr>
                                      <p:to>
                                        <p:strVal val="visible"/>
                                      </p:to>
                                    </p:set>
                                    <p:anim calcmode="lin" valueType="num">
                                      <p:cBhvr>
                                        <p:cTn id="32" dur="450" fill="hold"/>
                                        <p:tgtEl>
                                          <p:spTgt spid="77"/>
                                        </p:tgtEl>
                                        <p:attrNameLst>
                                          <p:attrName>ppt_w</p:attrName>
                                        </p:attrNameLst>
                                      </p:cBhvr>
                                      <p:tavLst>
                                        <p:tav tm="0">
                                          <p:val>
                                            <p:fltVal val="0"/>
                                          </p:val>
                                        </p:tav>
                                        <p:tav tm="100000">
                                          <p:val>
                                            <p:strVal val="#ppt_w"/>
                                          </p:val>
                                        </p:tav>
                                      </p:tavLst>
                                    </p:anim>
                                    <p:anim calcmode="lin" valueType="num">
                                      <p:cBhvr>
                                        <p:cTn id="33" dur="450" fill="hold"/>
                                        <p:tgtEl>
                                          <p:spTgt spid="77"/>
                                        </p:tgtEl>
                                        <p:attrNameLst>
                                          <p:attrName>ppt_h</p:attrName>
                                        </p:attrNameLst>
                                      </p:cBhvr>
                                      <p:tavLst>
                                        <p:tav tm="0">
                                          <p:val>
                                            <p:fltVal val="0"/>
                                          </p:val>
                                        </p:tav>
                                        <p:tav tm="100000">
                                          <p:val>
                                            <p:strVal val="#ppt_h"/>
                                          </p:val>
                                        </p:tav>
                                      </p:tavLst>
                                    </p:anim>
                                  </p:childTnLst>
                                </p:cTn>
                              </p:par>
                            </p:childTnLst>
                          </p:cTn>
                        </p:par>
                        <p:par>
                          <p:cTn id="34" fill="hold">
                            <p:stCondLst>
                              <p:cond delay="2700"/>
                            </p:stCondLst>
                            <p:childTnLst>
                              <p:par>
                                <p:cTn id="35" nodeType="afterEffect" presetClass="entr" presetSubtype="16" presetID="23" grpId="7" fill="hold">
                                  <p:stCondLst>
                                    <p:cond delay="0"/>
                                  </p:stCondLst>
                                  <p:iterate type="el" backwards="0">
                                    <p:tmAbs val="0"/>
                                  </p:iterate>
                                  <p:childTnLst>
                                    <p:set>
                                      <p:cBhvr>
                                        <p:cTn id="36" fill="hold"/>
                                        <p:tgtEl>
                                          <p:spTgt spid="76"/>
                                        </p:tgtEl>
                                        <p:attrNameLst>
                                          <p:attrName>style.visibility</p:attrName>
                                        </p:attrNameLst>
                                      </p:cBhvr>
                                      <p:to>
                                        <p:strVal val="visible"/>
                                      </p:to>
                                    </p:set>
                                    <p:anim calcmode="lin" valueType="num">
                                      <p:cBhvr>
                                        <p:cTn id="37" dur="450" fill="hold"/>
                                        <p:tgtEl>
                                          <p:spTgt spid="76"/>
                                        </p:tgtEl>
                                        <p:attrNameLst>
                                          <p:attrName>ppt_w</p:attrName>
                                        </p:attrNameLst>
                                      </p:cBhvr>
                                      <p:tavLst>
                                        <p:tav tm="0">
                                          <p:val>
                                            <p:fltVal val="0"/>
                                          </p:val>
                                        </p:tav>
                                        <p:tav tm="100000">
                                          <p:val>
                                            <p:strVal val="#ppt_w"/>
                                          </p:val>
                                        </p:tav>
                                      </p:tavLst>
                                    </p:anim>
                                    <p:anim calcmode="lin" valueType="num">
                                      <p:cBhvr>
                                        <p:cTn id="38" dur="450" fill="hold"/>
                                        <p:tgtEl>
                                          <p:spTgt spid="76"/>
                                        </p:tgtEl>
                                        <p:attrNameLst>
                                          <p:attrName>ppt_h</p:attrName>
                                        </p:attrNameLst>
                                      </p:cBhvr>
                                      <p:tavLst>
                                        <p:tav tm="0">
                                          <p:val>
                                            <p:fltVal val="0"/>
                                          </p:val>
                                        </p:tav>
                                        <p:tav tm="100000">
                                          <p:val>
                                            <p:strVal val="#ppt_h"/>
                                          </p:val>
                                        </p:tav>
                                      </p:tavLst>
                                    </p:anim>
                                  </p:childTnLst>
                                </p:cTn>
                              </p:par>
                            </p:childTnLst>
                          </p:cTn>
                        </p:par>
                        <p:par>
                          <p:cTn id="39" fill="hold">
                            <p:stCondLst>
                              <p:cond delay="3150"/>
                            </p:stCondLst>
                            <p:childTnLst>
                              <p:par>
                                <p:cTn id="40" nodeType="afterEffect" presetClass="entr" presetSubtype="16" presetID="23" grpId="8" fill="hold">
                                  <p:stCondLst>
                                    <p:cond delay="0"/>
                                  </p:stCondLst>
                                  <p:iterate type="el" backwards="0">
                                    <p:tmAbs val="0"/>
                                  </p:iterate>
                                  <p:childTnLst>
                                    <p:set>
                                      <p:cBhvr>
                                        <p:cTn id="41" fill="hold"/>
                                        <p:tgtEl>
                                          <p:spTgt spid="80"/>
                                        </p:tgtEl>
                                        <p:attrNameLst>
                                          <p:attrName>style.visibility</p:attrName>
                                        </p:attrNameLst>
                                      </p:cBhvr>
                                      <p:to>
                                        <p:strVal val="visible"/>
                                      </p:to>
                                    </p:set>
                                    <p:anim calcmode="lin" valueType="num">
                                      <p:cBhvr>
                                        <p:cTn id="42" dur="450" fill="hold"/>
                                        <p:tgtEl>
                                          <p:spTgt spid="80"/>
                                        </p:tgtEl>
                                        <p:attrNameLst>
                                          <p:attrName>ppt_w</p:attrName>
                                        </p:attrNameLst>
                                      </p:cBhvr>
                                      <p:tavLst>
                                        <p:tav tm="0">
                                          <p:val>
                                            <p:fltVal val="0"/>
                                          </p:val>
                                        </p:tav>
                                        <p:tav tm="100000">
                                          <p:val>
                                            <p:strVal val="#ppt_w"/>
                                          </p:val>
                                        </p:tav>
                                      </p:tavLst>
                                    </p:anim>
                                    <p:anim calcmode="lin" valueType="num">
                                      <p:cBhvr>
                                        <p:cTn id="43" dur="450" fill="hold"/>
                                        <p:tgtEl>
                                          <p:spTgt spid="8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77" grpId="6"/>
      <p:bldP build="whole" bldLvl="1" animBg="1" rev="0" advAuto="0" spid="78" grpId="2"/>
      <p:bldP build="whole" bldLvl="1" animBg="1" rev="0" advAuto="0" spid="76" grpId="7"/>
      <p:bldP build="whole" bldLvl="1" animBg="1" rev="0" advAuto="0" spid="71" grpId="4"/>
      <p:bldP build="whole" bldLvl="1" animBg="1" rev="0" advAuto="0" spid="79" grpId="5"/>
      <p:bldP build="whole" bldLvl="1" animBg="1" rev="0" advAuto="0" spid="72" grpId="3"/>
      <p:bldP build="whole" bldLvl="1" animBg="1" rev="0" advAuto="0" spid="70" grpId="1"/>
      <p:bldP build="whole" bldLvl="1" animBg="1" rev="0" advAuto="0" spid="80" grpId="8"/>
    </p:bldLst>
  </p:timing>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4" name="Shape 84"/>
          <p:cNvSpPr/>
          <p:nvPr>
            <p:ph type="title"/>
          </p:nvPr>
        </p:nvSpPr>
        <p:spPr>
          <a:prstGeom prst="rect">
            <a:avLst/>
          </a:prstGeom>
        </p:spPr>
        <p:txBody>
          <a:bodyPr/>
          <a:lstStyle/>
          <a:p>
            <a:pPr lvl="0">
              <a:defRPr sz="1800"/>
            </a:pPr>
            <a:r>
              <a:rPr sz="8000"/>
              <a:t>Data</a:t>
            </a:r>
          </a:p>
        </p:txBody>
      </p:sp>
      <p:sp>
        <p:nvSpPr>
          <p:cNvPr id="85" name="Shape 85"/>
          <p:cNvSpPr/>
          <p:nvPr/>
        </p:nvSpPr>
        <p:spPr>
          <a:xfrm>
            <a:off x="7744345" y="4621329"/>
            <a:ext cx="1376108" cy="510942"/>
          </a:xfrm>
          <a:prstGeom prst="rightArrow">
            <a:avLst>
              <a:gd name="adj1" fmla="val 32000"/>
              <a:gd name="adj2" fmla="val 85085"/>
            </a:avLst>
          </a:prstGeom>
          <a:solidFill/>
          <a:ln w="25400">
            <a:solidFill>
              <a:srgbClr val="85888D"/>
            </a:solidFill>
            <a:miter lim="400000"/>
          </a:ln>
        </p:spPr>
        <p:txBody>
          <a:bodyPr lIns="0" tIns="0" rIns="0" bIns="0" anchor="ctr"/>
          <a:lstStyle/>
          <a:p>
            <a:pPr lvl="0">
              <a:defRPr sz="2400"/>
            </a:pPr>
          </a:p>
        </p:txBody>
      </p:sp>
      <p:grpSp>
        <p:nvGrpSpPr>
          <p:cNvPr id="88" name="Group 88"/>
          <p:cNvGrpSpPr/>
          <p:nvPr/>
        </p:nvGrpSpPr>
        <p:grpSpPr>
          <a:xfrm>
            <a:off x="4895812" y="3797300"/>
            <a:ext cx="2159001" cy="2159000"/>
            <a:chOff x="0" y="0"/>
            <a:chExt cx="2159000" cy="2159000"/>
          </a:xfrm>
        </p:grpSpPr>
        <p:pic>
          <p:nvPicPr>
            <p:cNvPr id="86" name="icon_33550.png"/>
            <p:cNvPicPr/>
            <p:nvPr/>
          </p:nvPicPr>
          <p:blipFill>
            <a:blip r:embed="rId3">
              <a:extLst/>
            </a:blip>
            <a:stretch>
              <a:fillRect/>
            </a:stretch>
          </p:blipFill>
          <p:spPr>
            <a:xfrm>
              <a:off x="501846" y="261366"/>
              <a:ext cx="1155308" cy="1155308"/>
            </a:xfrm>
            <a:prstGeom prst="rect">
              <a:avLst/>
            </a:prstGeom>
            <a:ln w="12700" cap="flat">
              <a:noFill/>
              <a:miter lim="400000"/>
            </a:ln>
            <a:effectLst/>
          </p:spPr>
        </p:pic>
        <p:pic>
          <p:nvPicPr>
            <p:cNvPr id="87" name="icon_115.png"/>
            <p:cNvPicPr/>
            <p:nvPr/>
          </p:nvPicPr>
          <p:blipFill>
            <a:blip r:embed="rId4">
              <a:extLst/>
            </a:blip>
            <a:stretch>
              <a:fillRect/>
            </a:stretch>
          </p:blipFill>
          <p:spPr>
            <a:xfrm>
              <a:off x="0" y="0"/>
              <a:ext cx="2159000" cy="2159000"/>
            </a:xfrm>
            <a:prstGeom prst="rect">
              <a:avLst/>
            </a:prstGeom>
            <a:ln w="12700" cap="flat">
              <a:noFill/>
              <a:miter lim="400000"/>
            </a:ln>
            <a:effectLst/>
          </p:spPr>
        </p:pic>
      </p:grpSp>
      <p:pic>
        <p:nvPicPr>
          <p:cNvPr id="89" name="icon_11334.png"/>
          <p:cNvPicPr/>
          <p:nvPr/>
        </p:nvPicPr>
        <p:blipFill>
          <a:blip r:embed="rId5">
            <a:extLst/>
          </a:blip>
          <a:stretch>
            <a:fillRect/>
          </a:stretch>
        </p:blipFill>
        <p:spPr>
          <a:xfrm>
            <a:off x="1651580" y="4169862"/>
            <a:ext cx="1413876" cy="1413876"/>
          </a:xfrm>
          <a:prstGeom prst="rect">
            <a:avLst/>
          </a:prstGeom>
          <a:ln w="12700">
            <a:miter lim="400000"/>
          </a:ln>
        </p:spPr>
      </p:pic>
      <p:sp>
        <p:nvSpPr>
          <p:cNvPr id="90" name="Shape 90"/>
          <p:cNvSpPr/>
          <p:nvPr/>
        </p:nvSpPr>
        <p:spPr>
          <a:xfrm>
            <a:off x="3674568" y="4444999"/>
            <a:ext cx="485131"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5000"/>
            </a:lvl1pPr>
          </a:lstStyle>
          <a:p>
            <a:pPr lvl="0">
              <a:defRPr b="0" sz="1800"/>
            </a:pPr>
            <a:r>
              <a:rPr b="1" sz="5000"/>
              <a:t>+</a:t>
            </a:r>
          </a:p>
        </p:txBody>
      </p:sp>
      <p:pic>
        <p:nvPicPr>
          <p:cNvPr id="91" name="icon_11338.png"/>
          <p:cNvPicPr/>
          <p:nvPr/>
        </p:nvPicPr>
        <p:blipFill>
          <a:blip r:embed="rId6">
            <a:extLst/>
          </a:blip>
          <a:stretch>
            <a:fillRect/>
          </a:stretch>
        </p:blipFill>
        <p:spPr>
          <a:xfrm>
            <a:off x="9822352" y="4169862"/>
            <a:ext cx="1413876" cy="1413876"/>
          </a:xfrm>
          <a:prstGeom prst="rect">
            <a:avLst/>
          </a:prstGeom>
          <a:ln w="12700">
            <a:miter lim="400000"/>
          </a:ln>
        </p:spPr>
      </p:pic>
      <p:sp>
        <p:nvSpPr>
          <p:cNvPr id="92" name="Shape 92"/>
          <p:cNvSpPr/>
          <p:nvPr/>
        </p:nvSpPr>
        <p:spPr>
          <a:xfrm>
            <a:off x="315617" y="6937778"/>
            <a:ext cx="12373566" cy="104457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0" defTabSz="457200">
              <a:lnSpc>
                <a:spcPct val="125000"/>
              </a:lnSpc>
              <a:defRPr sz="1800"/>
            </a:pPr>
            <a:r>
              <a:rPr sz="2400">
                <a:latin typeface="Avenir Roman"/>
                <a:ea typeface="Avenir Roman"/>
                <a:cs typeface="Avenir Roman"/>
                <a:sym typeface="Avenir Roman"/>
              </a:rPr>
              <a:t>An </a:t>
            </a:r>
            <a:r>
              <a:rPr b="1" sz="2400">
                <a:latin typeface="Avenir Roman"/>
                <a:ea typeface="Avenir Roman"/>
                <a:cs typeface="Avenir Roman"/>
                <a:sym typeface="Avenir Roman"/>
              </a:rPr>
              <a:t>administrative interface</a:t>
            </a:r>
            <a:r>
              <a:rPr sz="2400">
                <a:latin typeface="Avenir Roman"/>
                <a:ea typeface="Avenir Roman"/>
                <a:cs typeface="Avenir Roman"/>
                <a:sym typeface="Avenir Roman"/>
              </a:rPr>
              <a:t> to login and provide descriptions and the locations of various landmarks or events</a:t>
            </a:r>
          </a:p>
        </p:txBody>
      </p:sp>
    </p:spTree>
  </p:cSld>
  <p:clrMapOvr>
    <a:masterClrMapping/>
  </p:clrMapOvr>
  <p:transitio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nodeType="clickEffect" presetClass="entr" presetSubtype="16" presetID="23" grpId="1" fill="hold">
                                  <p:stCondLst>
                                    <p:cond delay="0"/>
                                  </p:stCondLst>
                                  <p:iterate type="el" backwards="0">
                                    <p:tmAbs val="0"/>
                                  </p:iterate>
                                  <p:childTnLst>
                                    <p:set>
                                      <p:cBhvr>
                                        <p:cTn id="6" fill="hold"/>
                                        <p:tgtEl>
                                          <p:spTgt spid="89"/>
                                        </p:tgtEl>
                                        <p:attrNameLst>
                                          <p:attrName>style.visibility</p:attrName>
                                        </p:attrNameLst>
                                      </p:cBhvr>
                                      <p:to>
                                        <p:strVal val="visible"/>
                                      </p:to>
                                    </p:set>
                                    <p:anim calcmode="lin" valueType="num">
                                      <p:cBhvr>
                                        <p:cTn id="7" dur="450" fill="hold"/>
                                        <p:tgtEl>
                                          <p:spTgt spid="89"/>
                                        </p:tgtEl>
                                        <p:attrNameLst>
                                          <p:attrName>ppt_w</p:attrName>
                                        </p:attrNameLst>
                                      </p:cBhvr>
                                      <p:tavLst>
                                        <p:tav tm="0">
                                          <p:val>
                                            <p:fltVal val="0"/>
                                          </p:val>
                                        </p:tav>
                                        <p:tav tm="100000">
                                          <p:val>
                                            <p:strVal val="#ppt_w"/>
                                          </p:val>
                                        </p:tav>
                                      </p:tavLst>
                                    </p:anim>
                                    <p:anim calcmode="lin" valueType="num">
                                      <p:cBhvr>
                                        <p:cTn id="8" dur="450" fill="hold"/>
                                        <p:tgtEl>
                                          <p:spTgt spid="89"/>
                                        </p:tgtEl>
                                        <p:attrNameLst>
                                          <p:attrName>ppt_h</p:attrName>
                                        </p:attrNameLst>
                                      </p:cBhvr>
                                      <p:tavLst>
                                        <p:tav tm="0">
                                          <p:val>
                                            <p:fltVal val="0"/>
                                          </p:val>
                                        </p:tav>
                                        <p:tav tm="100000">
                                          <p:val>
                                            <p:strVal val="#ppt_h"/>
                                          </p:val>
                                        </p:tav>
                                      </p:tavLst>
                                    </p:anim>
                                  </p:childTnLst>
                                </p:cTn>
                              </p:par>
                            </p:childTnLst>
                          </p:cTn>
                        </p:par>
                        <p:par>
                          <p:cTn id="9" fill="hold">
                            <p:stCondLst>
                              <p:cond delay="450"/>
                            </p:stCondLst>
                            <p:childTnLst>
                              <p:par>
                                <p:cTn id="10" nodeType="afterEffect" presetClass="entr" presetSubtype="16" presetID="23" grpId="2" fill="hold">
                                  <p:stCondLst>
                                    <p:cond delay="0"/>
                                  </p:stCondLst>
                                  <p:iterate type="el" backwards="0">
                                    <p:tmAbs val="0"/>
                                  </p:iterate>
                                  <p:childTnLst>
                                    <p:set>
                                      <p:cBhvr>
                                        <p:cTn id="11" fill="hold"/>
                                        <p:tgtEl>
                                          <p:spTgt spid="90"/>
                                        </p:tgtEl>
                                        <p:attrNameLst>
                                          <p:attrName>style.visibility</p:attrName>
                                        </p:attrNameLst>
                                      </p:cBhvr>
                                      <p:to>
                                        <p:strVal val="visible"/>
                                      </p:to>
                                    </p:set>
                                    <p:anim calcmode="lin" valueType="num">
                                      <p:cBhvr>
                                        <p:cTn id="12" dur="450" fill="hold"/>
                                        <p:tgtEl>
                                          <p:spTgt spid="90"/>
                                        </p:tgtEl>
                                        <p:attrNameLst>
                                          <p:attrName>ppt_w</p:attrName>
                                        </p:attrNameLst>
                                      </p:cBhvr>
                                      <p:tavLst>
                                        <p:tav tm="0">
                                          <p:val>
                                            <p:fltVal val="0"/>
                                          </p:val>
                                        </p:tav>
                                        <p:tav tm="100000">
                                          <p:val>
                                            <p:strVal val="#ppt_w"/>
                                          </p:val>
                                        </p:tav>
                                      </p:tavLst>
                                    </p:anim>
                                    <p:anim calcmode="lin" valueType="num">
                                      <p:cBhvr>
                                        <p:cTn id="13" dur="450" fill="hold"/>
                                        <p:tgtEl>
                                          <p:spTgt spid="90"/>
                                        </p:tgtEl>
                                        <p:attrNameLst>
                                          <p:attrName>ppt_h</p:attrName>
                                        </p:attrNameLst>
                                      </p:cBhvr>
                                      <p:tavLst>
                                        <p:tav tm="0">
                                          <p:val>
                                            <p:fltVal val="0"/>
                                          </p:val>
                                        </p:tav>
                                        <p:tav tm="100000">
                                          <p:val>
                                            <p:strVal val="#ppt_h"/>
                                          </p:val>
                                        </p:tav>
                                      </p:tavLst>
                                    </p:anim>
                                  </p:childTnLst>
                                </p:cTn>
                              </p:par>
                            </p:childTnLst>
                          </p:cTn>
                        </p:par>
                        <p:par>
                          <p:cTn id="14" fill="hold">
                            <p:stCondLst>
                              <p:cond delay="900"/>
                            </p:stCondLst>
                            <p:childTnLst>
                              <p:par>
                                <p:cTn id="15" nodeType="afterEffect" presetClass="entr" presetSubtype="16" presetID="23" grpId="3" fill="hold">
                                  <p:stCondLst>
                                    <p:cond delay="0"/>
                                  </p:stCondLst>
                                  <p:iterate type="el" backwards="0">
                                    <p:tmAbs val="0"/>
                                  </p:iterate>
                                  <p:childTnLst>
                                    <p:set>
                                      <p:cBhvr>
                                        <p:cTn id="16" fill="hold"/>
                                        <p:tgtEl>
                                          <p:spTgt spid="88"/>
                                        </p:tgtEl>
                                        <p:attrNameLst>
                                          <p:attrName>style.visibility</p:attrName>
                                        </p:attrNameLst>
                                      </p:cBhvr>
                                      <p:to>
                                        <p:strVal val="visible"/>
                                      </p:to>
                                    </p:set>
                                    <p:anim calcmode="lin" valueType="num">
                                      <p:cBhvr>
                                        <p:cTn id="17" dur="450" fill="hold"/>
                                        <p:tgtEl>
                                          <p:spTgt spid="88"/>
                                        </p:tgtEl>
                                        <p:attrNameLst>
                                          <p:attrName>ppt_w</p:attrName>
                                        </p:attrNameLst>
                                      </p:cBhvr>
                                      <p:tavLst>
                                        <p:tav tm="0">
                                          <p:val>
                                            <p:fltVal val="0"/>
                                          </p:val>
                                        </p:tav>
                                        <p:tav tm="100000">
                                          <p:val>
                                            <p:strVal val="#ppt_w"/>
                                          </p:val>
                                        </p:tav>
                                      </p:tavLst>
                                    </p:anim>
                                    <p:anim calcmode="lin" valueType="num">
                                      <p:cBhvr>
                                        <p:cTn id="18" dur="450" fill="hold"/>
                                        <p:tgtEl>
                                          <p:spTgt spid="88"/>
                                        </p:tgtEl>
                                        <p:attrNameLst>
                                          <p:attrName>ppt_h</p:attrName>
                                        </p:attrNameLst>
                                      </p:cBhvr>
                                      <p:tavLst>
                                        <p:tav tm="0">
                                          <p:val>
                                            <p:fltVal val="0"/>
                                          </p:val>
                                        </p:tav>
                                        <p:tav tm="100000">
                                          <p:val>
                                            <p:strVal val="#ppt_h"/>
                                          </p:val>
                                        </p:tav>
                                      </p:tavLst>
                                    </p:anim>
                                  </p:childTnLst>
                                </p:cTn>
                              </p:par>
                            </p:childTnLst>
                          </p:cTn>
                        </p:par>
                        <p:par>
                          <p:cTn id="19" fill="hold">
                            <p:stCondLst>
                              <p:cond delay="1350"/>
                            </p:stCondLst>
                            <p:childTnLst>
                              <p:par>
                                <p:cTn id="20" nodeType="afterEffect" presetClass="entr" presetSubtype="8" presetID="22" grpId="4" fill="hold">
                                  <p:stCondLst>
                                    <p:cond delay="0"/>
                                  </p:stCondLst>
                                  <p:iterate type="el" backwards="0">
                                    <p:tmAbs val="0"/>
                                  </p:iterate>
                                  <p:childTnLst>
                                    <p:set>
                                      <p:cBhvr>
                                        <p:cTn id="21" fill="hold"/>
                                        <p:tgtEl>
                                          <p:spTgt spid="85"/>
                                        </p:tgtEl>
                                        <p:attrNameLst>
                                          <p:attrName>style.visibility</p:attrName>
                                        </p:attrNameLst>
                                      </p:cBhvr>
                                      <p:to>
                                        <p:strVal val="visible"/>
                                      </p:to>
                                    </p:set>
                                    <p:animEffect filter="wipe(left)" transition="in">
                                      <p:cBhvr>
                                        <p:cTn id="22" dur="200"/>
                                        <p:tgtEl>
                                          <p:spTgt spid="85"/>
                                        </p:tgtEl>
                                      </p:cBhvr>
                                    </p:animEffect>
                                  </p:childTnLst>
                                </p:cTn>
                              </p:par>
                            </p:childTnLst>
                          </p:cTn>
                        </p:par>
                        <p:par>
                          <p:cTn id="23" fill="hold">
                            <p:stCondLst>
                              <p:cond delay="1550"/>
                            </p:stCondLst>
                            <p:childTnLst>
                              <p:par>
                                <p:cTn id="24" nodeType="afterEffect" presetClass="entr" presetSubtype="16" presetID="23" grpId="5" fill="hold">
                                  <p:stCondLst>
                                    <p:cond delay="0"/>
                                  </p:stCondLst>
                                  <p:iterate type="el" backwards="0">
                                    <p:tmAbs val="0"/>
                                  </p:iterate>
                                  <p:childTnLst>
                                    <p:set>
                                      <p:cBhvr>
                                        <p:cTn id="25" fill="hold"/>
                                        <p:tgtEl>
                                          <p:spTgt spid="91"/>
                                        </p:tgtEl>
                                        <p:attrNameLst>
                                          <p:attrName>style.visibility</p:attrName>
                                        </p:attrNameLst>
                                      </p:cBhvr>
                                      <p:to>
                                        <p:strVal val="visible"/>
                                      </p:to>
                                    </p:set>
                                    <p:anim calcmode="lin" valueType="num">
                                      <p:cBhvr>
                                        <p:cTn id="26" dur="450" fill="hold"/>
                                        <p:tgtEl>
                                          <p:spTgt spid="91"/>
                                        </p:tgtEl>
                                        <p:attrNameLst>
                                          <p:attrName>ppt_w</p:attrName>
                                        </p:attrNameLst>
                                      </p:cBhvr>
                                      <p:tavLst>
                                        <p:tav tm="0">
                                          <p:val>
                                            <p:fltVal val="0"/>
                                          </p:val>
                                        </p:tav>
                                        <p:tav tm="100000">
                                          <p:val>
                                            <p:strVal val="#ppt_w"/>
                                          </p:val>
                                        </p:tav>
                                      </p:tavLst>
                                    </p:anim>
                                    <p:anim calcmode="lin" valueType="num">
                                      <p:cBhvr>
                                        <p:cTn id="27" dur="450" fill="hold"/>
                                        <p:tgtEl>
                                          <p:spTgt spid="91"/>
                                        </p:tgtEl>
                                        <p:attrNameLst>
                                          <p:attrName>ppt_h</p:attrName>
                                        </p:attrNameLst>
                                      </p:cBhvr>
                                      <p:tavLst>
                                        <p:tav tm="0">
                                          <p:val>
                                            <p:fltVal val="0"/>
                                          </p:val>
                                        </p:tav>
                                        <p:tav tm="100000">
                                          <p:val>
                                            <p:strVal val="#ppt_h"/>
                                          </p:val>
                                        </p:tav>
                                      </p:tavLst>
                                    </p:anim>
                                  </p:childTnLst>
                                </p:cTn>
                              </p:par>
                            </p:childTnLst>
                          </p:cTn>
                        </p:par>
                        <p:par>
                          <p:cTn id="28" fill="hold">
                            <p:stCondLst>
                              <p:cond delay="2000"/>
                            </p:stCondLst>
                            <p:childTnLst>
                              <p:par>
                                <p:cTn id="29" nodeType="afterEffect" presetClass="entr" presetSubtype="0" presetID="1" grpId="6" fill="hold">
                                  <p:stCondLst>
                                    <p:cond delay="100"/>
                                  </p:stCondLst>
                                  <p:iterate type="el" backwards="0">
                                    <p:tmAbs val="0"/>
                                  </p:iterate>
                                  <p:childTnLst>
                                    <p:set>
                                      <p:cBhvr>
                                        <p:cTn id="30" fill="hold"/>
                                        <p:tgtEl>
                                          <p:spTgt spid="9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89" grpId="1"/>
      <p:bldP build="whole" bldLvl="1" animBg="1" rev="0" advAuto="0" spid="92" grpId="6"/>
      <p:bldP build="whole" bldLvl="1" animBg="1" rev="0" advAuto="0" spid="88" grpId="3"/>
      <p:bldP build="whole" bldLvl="1" animBg="1" rev="0" advAuto="0" spid="91" grpId="5"/>
      <p:bldP build="whole" bldLvl="1" animBg="1" rev="0" advAuto="0" spid="90" grpId="2"/>
      <p:bldP build="whole" bldLvl="1" animBg="1" rev="0" advAuto="0" spid="85" grpId="4"/>
    </p:bldLst>
  </p:timing>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96" name="pasted-image.png"/>
          <p:cNvPicPr/>
          <p:nvPr/>
        </p:nvPicPr>
        <p:blipFill>
          <a:blip r:embed="rId2">
            <a:extLst/>
          </a:blip>
          <a:stretch>
            <a:fillRect/>
          </a:stretch>
        </p:blipFill>
        <p:spPr>
          <a:xfrm>
            <a:off x="1035050" y="330200"/>
            <a:ext cx="10934700" cy="9093200"/>
          </a:xfrm>
          <a:prstGeom prst="rect">
            <a:avLst/>
          </a:prstGeom>
          <a:ln w="12700">
            <a:miter lim="400000"/>
          </a:ln>
        </p:spPr>
      </p:pic>
    </p:spTree>
  </p:cSld>
  <p:clrMapOvr>
    <a:masterClrMapping/>
  </p:clrMapOvr>
  <p:transitio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98" name="pasted-image.png"/>
          <p:cNvPicPr/>
          <p:nvPr/>
        </p:nvPicPr>
        <p:blipFill>
          <a:blip r:embed="rId2">
            <a:extLst/>
          </a:blip>
          <a:stretch>
            <a:fillRect/>
          </a:stretch>
        </p:blipFill>
        <p:spPr>
          <a:xfrm>
            <a:off x="0" y="249645"/>
            <a:ext cx="13004801" cy="9254310"/>
          </a:xfrm>
          <a:prstGeom prst="rect">
            <a:avLst/>
          </a:prstGeom>
          <a:ln w="12700">
            <a:miter lim="400000"/>
          </a:ln>
        </p:spPr>
      </p:pic>
    </p:spTree>
  </p:cSld>
  <p:clrMapOvr>
    <a:masterClrMapping/>
  </p:clrMapOvr>
  <p:transition spd="med" advClick="1"/>
</p:sld>
</file>

<file path=ppt/theme/_rels/theme1.xml.rels><?xml version="1.0" encoding="UTF-8" standalone="yes"?><Relationships xmlns="http://schemas.openxmlformats.org/package/2006/relationships"><Relationship Id="rId1" Type="http://schemas.openxmlformats.org/officeDocument/2006/relationships/image" Target="../media/image1.png"/></Relationships>

</file>

<file path=ppt/theme/_rels/theme2.xml.rels><?xml version="1.0" encoding="UTF-8" standalone="yes"?><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