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</p:sldIdLst>
  <p:sldSz cy="10058400" cx="77724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tableStyles.xml" Type="http://schemas.openxmlformats.org/officeDocument/2006/relationships/tableStyles" Id="rId3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2104431"/>
            <a:ext cy="3429000" cx="26499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685800" x="2104431"/>
            <a:ext cy="3429000" cx="26499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5553882" x="582929"/>
            <a:ext cy="1534500" cx="6606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3096313" x="582929"/>
            <a:ext cy="2268299" cx="6606599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402802" x="388619"/>
            <a:ext cy="1676399" cx="69951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2346959" x="388619"/>
            <a:ext cy="7285800" cx="69951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402802" x="388619"/>
            <a:ext cy="1676399" cx="69951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2346959" x="388619"/>
            <a:ext cy="7285800" cx="3395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2346959" x="3988432"/>
            <a:ext cy="7285800" cx="3395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402802" x="388619"/>
            <a:ext cy="1676399" cx="69951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8616782" x="388619"/>
            <a:ext cy="1016099" cx="69951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402802" x="388619"/>
            <a:ext cy="1676399" cx="69951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2346959" x="388619"/>
            <a:ext cy="7285800" cx="69951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6.xml" Type="http://schemas.openxmlformats.org/officeDocument/2006/relationships/slideLayout" Id="rId1"/><Relationship Target="../media/image00.png" Type="http://schemas.openxmlformats.org/officeDocument/2006/relationships/image" Id="rId4"/><Relationship Target="../media/image01.png" Type="http://schemas.openxmlformats.org/officeDocument/2006/relationships/image" Id="rId3"/><Relationship Target="https://docs.google.com/presentation/d/1ciQtfSt-ljQD1iGby7RT9XLmPxq8pImsxMT9bu9Si2A/edit?usp=sharing" Type="http://schemas.openxmlformats.org/officeDocument/2006/relationships/hyperlink" TargetMode="External" Id="rId5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23" name="Shape 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3756225" x="879112"/>
            <a:ext cy="942975" cx="1209675"/>
          </a:xfrm>
          <a:prstGeom prst="rect">
            <a:avLst/>
          </a:prstGeom>
        </p:spPr>
      </p:pic>
      <p:sp>
        <p:nvSpPr>
          <p:cNvPr id="24" name="Shape 24"/>
          <p:cNvSpPr txBox="1"/>
          <p:nvPr/>
        </p:nvSpPr>
        <p:spPr>
          <a:xfrm>
            <a:off y="2400900" x="611862"/>
            <a:ext cy="830099" cx="174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sz="2400" lang="en"/>
              <a:t>Company Size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y="5572675" x="571100"/>
            <a:ext cy="1611900" cx="1825724"/>
          </a:xfrm>
          <a:prstGeom prst="rect">
            <a:avLst/>
          </a:prstGeom>
        </p:spPr>
      </p:pic>
      <p:sp>
        <p:nvSpPr>
          <p:cNvPr id="26" name="Shape 26"/>
          <p:cNvSpPr txBox="1"/>
          <p:nvPr/>
        </p:nvSpPr>
        <p:spPr>
          <a:xfrm>
            <a:off y="2400900" x="2710451"/>
            <a:ext cy="830099" cx="19542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% of Establishments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y="2400900" x="5263762"/>
            <a:ext cy="830099" cx="174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800" lang="en"/>
              <a:t>% of Employment in Area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3655950" x="3710375"/>
            <a:ext cy="457200" cx="70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1800" lang="en"/>
              <a:t>79%</a:t>
            </a:r>
          </a:p>
        </p:txBody>
      </p:sp>
      <p:sp>
        <p:nvSpPr>
          <p:cNvPr id="29" name="Shape 29"/>
          <p:cNvSpPr/>
          <p:nvPr/>
        </p:nvSpPr>
        <p:spPr>
          <a:xfrm>
            <a:off y="3655950" x="3292175"/>
            <a:ext cy="1043399" cx="4182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rgbClr val="D9EAD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/>
        </p:nvSpPr>
        <p:spPr>
          <a:xfrm>
            <a:off y="6085525" x="3740550"/>
            <a:ext cy="457200" cx="7094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1.7%</a:t>
            </a:r>
          </a:p>
        </p:txBody>
      </p:sp>
      <p:sp>
        <p:nvSpPr>
          <p:cNvPr id="31" name="Shape 31"/>
          <p:cNvSpPr/>
          <p:nvPr/>
        </p:nvSpPr>
        <p:spPr>
          <a:xfrm>
            <a:off y="6893550" x="3322350"/>
            <a:ext cy="235500" cx="418200"/>
          </a:xfrm>
          <a:prstGeom prst="rect">
            <a:avLst/>
          </a:prstGeom>
          <a:solidFill>
            <a:srgbClr val="CC4125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/>
        </p:nvSpPr>
        <p:spPr>
          <a:xfrm>
            <a:off y="3655950" x="5990225"/>
            <a:ext cy="457200" cx="10175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16.5%</a:t>
            </a:r>
          </a:p>
        </p:txBody>
      </p:sp>
      <p:sp>
        <p:nvSpPr>
          <p:cNvPr id="33" name="Shape 33"/>
          <p:cNvSpPr/>
          <p:nvPr/>
        </p:nvSpPr>
        <p:spPr>
          <a:xfrm>
            <a:off y="4463850" x="5572025"/>
            <a:ext cy="235500" cx="418200"/>
          </a:xfrm>
          <a:prstGeom prst="rect">
            <a:avLst/>
          </a:prstGeom>
          <a:solidFill>
            <a:srgbClr val="CC4125"/>
          </a:solidFill>
          <a:ln w="19050" cap="flat">
            <a:solidFill>
              <a:srgbClr val="E6B8A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/>
        </p:nvSpPr>
        <p:spPr>
          <a:xfrm>
            <a:off y="6085525" x="5990225"/>
            <a:ext cy="457200" cx="1103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43.8%</a:t>
            </a:r>
          </a:p>
        </p:txBody>
      </p:sp>
      <p:sp>
        <p:nvSpPr>
          <p:cNvPr id="35" name="Shape 35"/>
          <p:cNvSpPr/>
          <p:nvPr/>
        </p:nvSpPr>
        <p:spPr>
          <a:xfrm>
            <a:off y="6085525" x="5572025"/>
            <a:ext cy="1043399" cx="418200"/>
          </a:xfrm>
          <a:prstGeom prst="rect">
            <a:avLst/>
          </a:prstGeom>
          <a:solidFill>
            <a:schemeClr val="accent3"/>
          </a:solidFill>
          <a:ln w="19050" cap="flat">
            <a:solidFill>
              <a:srgbClr val="D9EAD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y="7184575" x="629025"/>
            <a:ext cy="457200" cx="17441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&gt;=100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y="4699200" x="821100"/>
            <a:ext cy="457200" cx="1575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/>
              <a:t>&lt;= 9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y="9397250" x="0"/>
            <a:ext cy="4572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u="sng" lang="en">
                <a:solidFill>
                  <a:schemeClr val="hlink"/>
                </a:solidFill>
                <a:hlinkClick r:id="rId5"/>
              </a:rPr>
              <a:t>https://docs.google.com/presentation/d/1ciQtfSt-ljQD1iGby7RT9XLmPxq8pImsxMT9bu9Si2A/edit?usp=sharing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