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8" autoAdjust="0"/>
    <p:restoredTop sz="94660"/>
  </p:normalViewPr>
  <p:slideViewPr>
    <p:cSldViewPr snapToGrid="0">
      <p:cViewPr>
        <p:scale>
          <a:sx n="100" d="100"/>
          <a:sy n="100" d="100"/>
        </p:scale>
        <p:origin x="124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453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dirty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07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6492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26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9670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6194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dirty="0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dirty="0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dirty="0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5907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8872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03063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880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8768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1745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9049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71928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7" y="1980210"/>
            <a:ext cx="4873474" cy="54723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dirty="0"/>
              <a:t>Kliknite za urejanje slogov besedila matrice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5106027" cy="3173992"/>
          </a:xfrm>
        </p:spPr>
        <p:txBody>
          <a:bodyPr/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5797" y="1980210"/>
            <a:ext cx="4881804" cy="54723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dirty="0"/>
              <a:t>Kliknite za urejanje slogov besedila matrice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5105401" cy="3173992"/>
          </a:xfrm>
        </p:spPr>
        <p:txBody>
          <a:bodyPr/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463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629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436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627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dirty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019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B2B478-DEBD-40E3-9E44-BE08A9A1F1B0}" type="datetimeFigureOut">
              <a:rPr lang="sl-SI" smtClean="0"/>
              <a:t>24. 11. 2019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41CE94-C101-4A6F-BB9B-15C814A3821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3164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  <p:sldLayoutId id="214748403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517925-611B-4D36-91A0-83E34691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6400" dirty="0"/>
              <a:t>Pomnenje s kvantnimi celičnimi avtomati</a:t>
            </a:r>
            <a:endParaRPr lang="sl-SI" sz="64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50637B7-2992-4870-A10A-AA16D346D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Jasmina Pegan, Blaž Rojc</a:t>
            </a:r>
          </a:p>
        </p:txBody>
      </p:sp>
    </p:spTree>
    <p:extLst>
      <p:ext uri="{BB962C8B-B14F-4D97-AF65-F5344CB8AC3E}">
        <p14:creationId xmlns:p14="http://schemas.microsoft.com/office/powerpoint/2010/main" val="95653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>
            <a:extLst>
              <a:ext uri="{FF2B5EF4-FFF2-40B4-BE49-F238E27FC236}">
                <a16:creationId xmlns:a16="http://schemas.microsoft.com/office/drawing/2014/main" id="{48C711D8-13AA-4C57-A5EA-0A80B54C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</a:t>
            </a:r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AAE8D1E5-679D-400C-9A3C-14E1C14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/>
              <a:t>Implementacije</a:t>
            </a:r>
            <a:r>
              <a:rPr lang="en-US" dirty="0"/>
              <a:t> </a:t>
            </a:r>
            <a:r>
              <a:rPr lang="sl-SI" dirty="0"/>
              <a:t>delujejo</a:t>
            </a:r>
            <a:r>
              <a:rPr lang="en-US" dirty="0"/>
              <a:t> </a:t>
            </a:r>
            <a:r>
              <a:rPr lang="sl-SI" dirty="0"/>
              <a:t>pravilno</a:t>
            </a:r>
          </a:p>
          <a:p>
            <a:r>
              <a:rPr lang="sl-SI" dirty="0"/>
              <a:t>Prvi vir</a:t>
            </a:r>
          </a:p>
          <a:p>
            <a:pPr lvl="1"/>
            <a:r>
              <a:rPr lang="sl-SI" dirty="0"/>
              <a:t>Preprostejše urine cone</a:t>
            </a:r>
          </a:p>
          <a:p>
            <a:pPr lvl="1"/>
            <a:r>
              <a:rPr lang="sl-SI" dirty="0"/>
              <a:t>Nestandardni zamiki</a:t>
            </a:r>
          </a:p>
          <a:p>
            <a:pPr lvl="1"/>
            <a:r>
              <a:rPr lang="sl-SI" dirty="0"/>
              <a:t>Zasukane celice</a:t>
            </a:r>
          </a:p>
          <a:p>
            <a:r>
              <a:rPr lang="sl-SI" dirty="0"/>
              <a:t>Drugi vir:</a:t>
            </a:r>
          </a:p>
          <a:p>
            <a:pPr lvl="1"/>
            <a:r>
              <a:rPr lang="sl-SI" dirty="0"/>
              <a:t>Manj površine</a:t>
            </a:r>
          </a:p>
          <a:p>
            <a:pPr lvl="1"/>
            <a:r>
              <a:rPr lang="sl-SI" dirty="0"/>
              <a:t>Podobne</a:t>
            </a:r>
            <a:r>
              <a:rPr lang="en-US" dirty="0"/>
              <a:t> </a:t>
            </a:r>
            <a:r>
              <a:rPr lang="sl-SI" dirty="0"/>
              <a:t>strukture</a:t>
            </a:r>
          </a:p>
          <a:p>
            <a:pPr lvl="1"/>
            <a:r>
              <a:rPr lang="sl-SI" dirty="0"/>
              <a:t>Kompleksnejše</a:t>
            </a:r>
            <a:r>
              <a:rPr lang="en-US" dirty="0"/>
              <a:t> </a:t>
            </a:r>
            <a:r>
              <a:rPr lang="sl-SI" dirty="0"/>
              <a:t>oblike</a:t>
            </a:r>
            <a:r>
              <a:rPr lang="en-US" dirty="0"/>
              <a:t> </a:t>
            </a:r>
            <a:r>
              <a:rPr lang="sl-SI" dirty="0"/>
              <a:t>urinih</a:t>
            </a:r>
            <a:r>
              <a:rPr lang="en-US" dirty="0"/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26031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FDFC49-202F-4F3E-8CB7-677502CB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Kvantni celični avtomati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02A89BC-A6FD-419E-B30C-DA91B8C7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2367093"/>
            <a:ext cx="6719924" cy="3424107"/>
          </a:xfrm>
        </p:spPr>
        <p:txBody>
          <a:bodyPr/>
          <a:lstStyle/>
          <a:p>
            <a:r>
              <a:rPr lang="sl-SI" dirty="0"/>
              <a:t>Kvantne celice</a:t>
            </a:r>
          </a:p>
          <a:p>
            <a:pPr lvl="1"/>
            <a:r>
              <a:rPr lang="sl-SI" dirty="0"/>
              <a:t>4 pike, 4 tuneli s pregradami, 2 elektrona</a:t>
            </a:r>
          </a:p>
          <a:p>
            <a:pPr lvl="1"/>
            <a:r>
              <a:rPr lang="sl-SI" dirty="0"/>
              <a:t>2 stabilni stanji – elektrona na diagonali</a:t>
            </a:r>
          </a:p>
          <a:p>
            <a:pPr lvl="1"/>
            <a:r>
              <a:rPr lang="sl-SI" dirty="0"/>
              <a:t>Prosto prehajata med pikami, ko pregrade niso vzpostavljene</a:t>
            </a:r>
          </a:p>
          <a:p>
            <a:r>
              <a:rPr lang="sl-SI" dirty="0"/>
              <a:t>Kvantni celični avtomat</a:t>
            </a:r>
          </a:p>
          <a:p>
            <a:pPr lvl="1"/>
            <a:r>
              <a:rPr lang="sl-SI" dirty="0"/>
              <a:t>Konstrukt iz kvantnih celic</a:t>
            </a:r>
          </a:p>
          <a:p>
            <a:pPr lvl="1"/>
            <a:r>
              <a:rPr lang="sl-SI" dirty="0"/>
              <a:t>Teži k stanju najmanjše energije</a:t>
            </a:r>
          </a:p>
          <a:p>
            <a:pPr lvl="1"/>
            <a:r>
              <a:rPr lang="sl-SI" dirty="0"/>
              <a:t>Možnost organizacije v logično strukturo</a:t>
            </a:r>
          </a:p>
        </p:txBody>
      </p:sp>
      <p:graphicFrame>
        <p:nvGraphicFramePr>
          <p:cNvPr id="4" name="Predmet 3">
            <a:extLst>
              <a:ext uri="{FF2B5EF4-FFF2-40B4-BE49-F238E27FC236}">
                <a16:creationId xmlns:a16="http://schemas.microsoft.com/office/drawing/2014/main" id="{1C9977B4-B29B-4555-B291-95B966A4E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831918"/>
              </p:ext>
            </p:extLst>
          </p:nvPr>
        </p:nvGraphicFramePr>
        <p:xfrm>
          <a:off x="8244229" y="2731672"/>
          <a:ext cx="2694948" cy="269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3" imgW="5400359" imgH="5400587" progId="AcroExch.Document.DC">
                  <p:embed/>
                </p:oleObj>
              </mc:Choice>
              <mc:Fallback>
                <p:oleObj name="Acrobat Document" r:id="rId3" imgW="5400359" imgH="540058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44229" y="2731672"/>
                        <a:ext cx="2694948" cy="269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7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8E428C-46A5-40A7-8986-9534279E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Problematika </a:t>
            </a:r>
            <a:r>
              <a:rPr lang="sl-SI" dirty="0" err="1"/>
              <a:t>pomnenja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96E1F86-E546-41DE-8D7E-0189EC49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Kvantna celica se obnaša </a:t>
            </a:r>
            <a:r>
              <a:rPr lang="sl-SI" dirty="0" err="1"/>
              <a:t>nedeterministično</a:t>
            </a:r>
            <a:endParaRPr lang="sl-SI" dirty="0"/>
          </a:p>
          <a:p>
            <a:r>
              <a:rPr lang="sl-SI" dirty="0"/>
              <a:t>Skupek celic se postavi v stanje najmanjše energije</a:t>
            </a:r>
          </a:p>
          <a:p>
            <a:r>
              <a:rPr lang="sl-SI" dirty="0"/>
              <a:t>Sama po sebi ne pomni</a:t>
            </a:r>
          </a:p>
          <a:p>
            <a:r>
              <a:rPr lang="sl-SI" dirty="0"/>
              <a:t>Pregrade v tunelih omogočijo zamrznitev stanja</a:t>
            </a:r>
          </a:p>
          <a:p>
            <a:r>
              <a:rPr lang="sl-SI" dirty="0"/>
              <a:t>Smer toka podatkov ni določena</a:t>
            </a:r>
          </a:p>
          <a:p>
            <a:r>
              <a:rPr lang="sl-SI" dirty="0"/>
              <a:t>Potrebujemo konstrukt, ki omogoči </a:t>
            </a:r>
            <a:r>
              <a:rPr lang="sl-SI" dirty="0" err="1"/>
              <a:t>pomnenje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091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76686F-D54F-40E3-BD00-FF68E85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Cikel kvantnih celic</a:t>
            </a:r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35C8C5F7-FCEB-4B8D-BE43-F159B1A6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6617182" cy="3424107"/>
          </a:xfrm>
        </p:spPr>
        <p:txBody>
          <a:bodyPr/>
          <a:lstStyle/>
          <a:p>
            <a:r>
              <a:rPr lang="sl-SI" dirty="0"/>
              <a:t>Konstrukt iz kvantnih celic z enosmernim tokom podatkov</a:t>
            </a:r>
          </a:p>
          <a:p>
            <a:r>
              <a:rPr lang="sl-SI" dirty="0"/>
              <a:t>4 urine cone, ki se ciklično izmenjujejo</a:t>
            </a:r>
          </a:p>
          <a:p>
            <a:r>
              <a:rPr lang="sl-SI" dirty="0"/>
              <a:t>V 2 urinih conah so pregrade vzpostavljene, v 2 ne</a:t>
            </a:r>
          </a:p>
          <a:p>
            <a:r>
              <a:rPr lang="sl-SI" dirty="0"/>
              <a:t>Za spreminjanje stanja moramo cikel prekiniti</a:t>
            </a:r>
          </a:p>
          <a:p>
            <a:r>
              <a:rPr lang="sl-SI" dirty="0"/>
              <a:t>Različne implementacije prekinjanja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575738A5-5188-441F-AB21-AA0C3118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55" y="2690458"/>
            <a:ext cx="2778798" cy="27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0C08C3-0000-4250-A1B9-C6781A7D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Pomnilniške celice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A4B3EFB-C2A4-41F7-94FC-E1EC4C51A3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Osnovni gradniki kompleksnejših struktur</a:t>
            </a:r>
          </a:p>
          <a:p>
            <a:r>
              <a:rPr lang="sl-SI" dirty="0"/>
              <a:t>Veliko obstoječih implementacij</a:t>
            </a:r>
          </a:p>
          <a:p>
            <a:pPr lvl="1"/>
            <a:r>
              <a:rPr lang="sl-SI" dirty="0"/>
              <a:t>Preizkusili smo 2</a:t>
            </a:r>
          </a:p>
          <a:p>
            <a:r>
              <a:rPr lang="sl-SI" dirty="0"/>
              <a:t>Zanimata nas pravilnost in prostorska kompleksnost</a:t>
            </a:r>
          </a:p>
        </p:txBody>
      </p:sp>
      <p:pic>
        <p:nvPicPr>
          <p:cNvPr id="8" name="Označba mesta vsebine 7">
            <a:extLst>
              <a:ext uri="{FF2B5EF4-FFF2-40B4-BE49-F238E27FC236}">
                <a16:creationId xmlns:a16="http://schemas.microsoft.com/office/drawing/2014/main" id="{66FB8C78-C211-4DD8-861F-B698D2DC7FA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6604"/>
            <a:ext cx="5105400" cy="2324955"/>
          </a:xfrm>
        </p:spPr>
      </p:pic>
    </p:spTree>
    <p:extLst>
      <p:ext uri="{BB962C8B-B14F-4D97-AF65-F5344CB8AC3E}">
        <p14:creationId xmlns:p14="http://schemas.microsoft.com/office/powerpoint/2010/main" val="147908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68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en-US" dirty="0"/>
              <a:t>1,25</a:t>
            </a:r>
            <a:r>
              <a:rPr lang="sl-SI" dirty="0"/>
              <a:t> urin</a:t>
            </a:r>
            <a:r>
              <a:rPr lang="en-US" dirty="0"/>
              <a:t>e</a:t>
            </a:r>
            <a:r>
              <a:rPr lang="sl-SI" dirty="0"/>
              <a:t> period</a:t>
            </a:r>
            <a:r>
              <a:rPr lang="en-US" dirty="0"/>
              <a:t>e </a:t>
            </a:r>
            <a:r>
              <a:rPr lang="sl-SI" dirty="0"/>
              <a:t>zamika</a:t>
            </a:r>
          </a:p>
          <a:p>
            <a:r>
              <a:rPr lang="sl-SI" dirty="0"/>
              <a:t>Pričakovano obnašanje</a:t>
            </a:r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43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</a:t>
            </a:r>
            <a:r>
              <a:rPr lang="en-US" dirty="0"/>
              <a:t> </a:t>
            </a:r>
            <a:r>
              <a:rPr lang="sl-SI" dirty="0"/>
              <a:t>urin</a:t>
            </a:r>
            <a:r>
              <a:rPr lang="en-US" dirty="0"/>
              <a:t>a</a:t>
            </a:r>
            <a:r>
              <a:rPr lang="sl-SI" dirty="0"/>
              <a:t> period</a:t>
            </a:r>
            <a:r>
              <a:rPr lang="en-US" dirty="0"/>
              <a:t>a</a:t>
            </a:r>
            <a:r>
              <a:rPr lang="sl-SI" dirty="0"/>
              <a:t>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6EC28033-6B4B-4F66-BA3C-F597A4EBE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t="2586" r="1104"/>
          <a:stretch/>
        </p:blipFill>
        <p:spPr>
          <a:xfrm>
            <a:off x="3962781" y="3250781"/>
            <a:ext cx="2043888" cy="1906846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81657611-C54C-4DFA-B170-96345F2D9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2290" r="318"/>
          <a:stretch/>
        </p:blipFill>
        <p:spPr>
          <a:xfrm>
            <a:off x="9318661" y="3479352"/>
            <a:ext cx="2043888" cy="14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4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JK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90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</a:t>
            </a:r>
            <a:r>
              <a:rPr lang="en-US" dirty="0"/>
              <a:t>,25</a:t>
            </a:r>
            <a:r>
              <a:rPr lang="sl-SI" dirty="0"/>
              <a:t> urin</a:t>
            </a:r>
            <a:r>
              <a:rPr lang="en-US" dirty="0"/>
              <a:t>e</a:t>
            </a:r>
            <a:r>
              <a:rPr lang="sl-SI" dirty="0"/>
              <a:t> period</a:t>
            </a:r>
            <a:r>
              <a:rPr lang="en-US" dirty="0"/>
              <a:t>e</a:t>
            </a:r>
            <a:r>
              <a:rPr lang="sl-SI" dirty="0"/>
              <a:t>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78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1,5 urine periode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41EC962-4435-441C-A2E2-404EBD13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b="1035"/>
          <a:stretch/>
        </p:blipFill>
        <p:spPr>
          <a:xfrm>
            <a:off x="9318661" y="3294111"/>
            <a:ext cx="2040351" cy="1820183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72E1A772-8952-481A-9B8D-6EC589C5C2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r="2199" b="610"/>
          <a:stretch/>
        </p:blipFill>
        <p:spPr>
          <a:xfrm>
            <a:off x="3959177" y="2889111"/>
            <a:ext cx="2047559" cy="26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RS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76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1,25 urine periode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38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 urina perioda zamika za Q, 1,25 za </a:t>
            </a:r>
            <a:r>
              <a:rPr lang="sl-SI" dirty="0" err="1"/>
              <a:t>Qb</a:t>
            </a:r>
            <a:endParaRPr lang="sl-SI" dirty="0"/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71ACF6A-70CF-4C41-82B0-C04E2530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" r="8683"/>
          <a:stretch/>
        </p:blipFill>
        <p:spPr>
          <a:xfrm>
            <a:off x="3958831" y="2724845"/>
            <a:ext cx="2045387" cy="295871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3EAAC34-1B74-4EBF-8AD6-8B250CBA2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" t="1126" r="3222" b="1204"/>
          <a:stretch/>
        </p:blipFill>
        <p:spPr>
          <a:xfrm>
            <a:off x="9318661" y="3429000"/>
            <a:ext cx="2042079" cy="15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92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 urina perioda zamika</a:t>
            </a:r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81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1,5 urine periode zamika za Q, 1,75 za </a:t>
            </a:r>
            <a:r>
              <a:rPr lang="sl-SI" dirty="0" err="1"/>
              <a:t>Qb</a:t>
            </a:r>
            <a:endParaRPr lang="sl-SI" dirty="0"/>
          </a:p>
          <a:p>
            <a:r>
              <a:rPr lang="en-US" dirty="0" err="1"/>
              <a:t>Pričakovano</a:t>
            </a:r>
            <a:r>
              <a:rPr lang="en-US" dirty="0"/>
              <a:t> </a:t>
            </a:r>
            <a:r>
              <a:rPr lang="en-US" dirty="0" err="1"/>
              <a:t>obnašanje</a:t>
            </a:r>
            <a:endParaRPr lang="sl-SI" dirty="0"/>
          </a:p>
          <a:p>
            <a:endParaRPr lang="sl-SI" dirty="0"/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9F9E3480-C704-4432-8C49-1323A996A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/>
          <a:stretch/>
        </p:blipFill>
        <p:spPr>
          <a:xfrm>
            <a:off x="3968824" y="2957432"/>
            <a:ext cx="2035394" cy="2493537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D5C437A6-F9AC-402D-A231-2A437FDE1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" r="731" b="1147"/>
          <a:stretch/>
        </p:blipFill>
        <p:spPr>
          <a:xfrm>
            <a:off x="9318661" y="3218245"/>
            <a:ext cx="2042079" cy="19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76975"/>
      </p:ext>
    </p:extLst>
  </p:cSld>
  <p:clrMapOvr>
    <a:masterClrMapping/>
  </p:clrMapOvr>
</p:sld>
</file>

<file path=ppt/theme/theme1.xml><?xml version="1.0" encoding="utf-8"?>
<a:theme xmlns:a="http://schemas.openxmlformats.org/drawingml/2006/main" name="Kapljica">
  <a:themeElements>
    <a:clrScheme name="Kapljic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Kaplj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pljic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TM04033925[[fn=Kapljica]]</Template>
  <TotalTime>188</TotalTime>
  <Words>331</Words>
  <Application>Microsoft Office PowerPoint</Application>
  <PresentationFormat>Širokozaslonsko</PresentationFormat>
  <Paragraphs>83</Paragraphs>
  <Slides>10</Slides>
  <Notes>0</Notes>
  <HiddenSlides>0</HiddenSlides>
  <MMClips>0</MMClips>
  <ScaleCrop>false</ScaleCrop>
  <HeadingPairs>
    <vt:vector size="8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Arial</vt:lpstr>
      <vt:lpstr>Tw Cen MT</vt:lpstr>
      <vt:lpstr>Kapljica</vt:lpstr>
      <vt:lpstr>Acrobat Document</vt:lpstr>
      <vt:lpstr>Pomnenje s kvantnimi celičnimi avtomati</vt:lpstr>
      <vt:lpstr>Kvantni celični avtomati</vt:lpstr>
      <vt:lpstr>Problematika pomnenja</vt:lpstr>
      <vt:lpstr>Cikel kvantnih celic</vt:lpstr>
      <vt:lpstr>Pomnilniške celice</vt:lpstr>
      <vt:lpstr>D celica</vt:lpstr>
      <vt:lpstr>JK celica</vt:lpstr>
      <vt:lpstr>RS celica</vt:lpstr>
      <vt:lpstr>T celica</vt:lpstr>
      <vt:lpstr>Zaključek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Pomnenje s kvantnimi celičnimi avtomati</dc:title>
  <dc:creator>Blaž Rojc</dc:creator>
  <cp:lastModifiedBy>Blaž Rojc</cp:lastModifiedBy>
  <cp:revision>21</cp:revision>
  <dcterms:created xsi:type="dcterms:W3CDTF">2019-11-24T13:00:07Z</dcterms:created>
  <dcterms:modified xsi:type="dcterms:W3CDTF">2019-11-24T17:55:17Z</dcterms:modified>
</cp:coreProperties>
</file>