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7" r:id="rId13"/>
    <p:sldId id="265" r:id="rId14"/>
    <p:sldId id="266" r:id="rId15"/>
    <p:sldId id="268" r:id="rId16"/>
    <p:sldId id="269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07E6-BFEE-A32A-7935-5D625821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CDA8D-7159-757E-0E37-83059E77A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266E8-7A29-17FC-A54D-22EC9B5F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B9816-AB32-8B49-A6D4-31AFE044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30AD7-734B-0E54-BDA2-0C9698D9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5E3A-4822-B8FE-2357-49412344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22841-BDA2-B644-E665-18D188E76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E3C59-763B-3BD5-7D6F-15B98766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6746-9D1A-73A7-FB28-533F5E59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4833-5345-BBAE-5228-36C68382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7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4D993-7914-F8C7-6881-F22DE1A9B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7E886-3C35-2060-F5DD-938AE0C0D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4A75-E111-7F6A-29B0-546001D4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90A3-58A2-EC42-0D33-B84089CFC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C8FB8-9DF1-F46C-B816-5D410BEA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5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5B58-CE72-18F5-3C4A-0C5D3B39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5A24-CFD4-F38C-879D-65A0AA5E0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8518-23E2-7DBE-25E5-02F3201D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62891-76F7-38BB-CEA9-ECC21FF2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6FF22-006F-619C-B1D5-2AEE1107C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9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21E46-91FA-8C2E-826A-8E4AFE06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E07C0-A1ED-EE45-51FC-707105CE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D4AF5-F0A4-4E26-D4F8-7E0BBCFA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D45A4-D60C-C50A-6C8A-11BAA329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94BB-8A6A-E919-B206-3D00D382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32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C7FD-D444-4951-CBD5-E16AD970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5DFF-44B8-E4AE-FC95-19CF6FEECD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2C9C-21B8-01FB-12ED-2C466DBE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B9942-62DB-3711-E249-78D72803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7B34-3089-BA3C-50C1-A49B31B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4369-DB3F-FC77-AF75-EE5A51F5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9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666F-39E3-B771-168B-4288778E1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02719-EF78-EF46-C7EE-F13B4E3E6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1E5F1-324C-7915-B144-D886EBC18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414021-DB5F-708B-BF4C-321F46F53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888FC-7BA9-C4FD-2C3F-B2F119E24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CF9508-CBBA-D391-6643-7B22923F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34064C-2B45-D48C-7BF9-1F8D76FC5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1AD054-23FE-C00A-B874-0881334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2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2D7A-0EDB-4106-83A1-44138A83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66216-F172-C675-A6B2-747DB19C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B4CD5-4078-A4E6-9BF0-168ACC2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A4CE7-3E00-9882-B358-8D742A0C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67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DD6236-A84C-8588-1298-982263047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8DD16-4F2D-0281-2291-5587D40D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4EE05-3993-E26D-F482-BBA63DF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4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634F-B1F8-1AEE-3BAD-CAFEA5A8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C564A-06A3-66E4-641E-8930B73E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591EE-0804-6067-E4B7-004E705C8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5AA0B-5F83-4635-5ED1-9B928EA9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EC553-3C23-7006-2028-DE86D693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4026-1411-814A-CC36-DC456EFE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467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8B40-A81E-9F96-4539-992E5272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73C7F-B3FE-B7E0-28D9-70C45164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D48B7-9F72-23EF-E8BA-7B46896D4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76BE8-7258-3438-D82F-C5CE41B2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0CE62-A91B-518D-CF45-0400240D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40562-97EA-DB29-6EEE-AF381DB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9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9E934D-5230-D49A-B13B-466A42A9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0FBE-FCCE-B12B-102C-9B63BBBF3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2C95-7178-E37E-D1BC-722A10497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4A5C9-2322-4FFE-BC31-968C70F70D84}" type="datetimeFigureOut">
              <a:rPr lang="en-IN" smtClean="0"/>
              <a:t>23-02-2025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A66CB-56B5-CB07-256F-C47B26B3F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07E93-A388-1361-4F93-9F9188EDA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DFED8-AE53-40E4-9ED5-C394760CE9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1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85E7-40E7-5149-885D-D9523FF7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350657"/>
          </a:xfrm>
        </p:spPr>
        <p:txBody>
          <a:bodyPr>
            <a:normAutofit fontScale="90000"/>
          </a:bodyPr>
          <a:lstStyle/>
          <a:p>
            <a:r>
              <a:rPr lang="en-IN" b="1" u="sng" dirty="0" err="1">
                <a:latin typeface="Aharoni" panose="02010803020104030203" pitchFamily="2" charset="-79"/>
                <a:cs typeface="Aharoni" panose="02010803020104030203" pitchFamily="2" charset="-79"/>
              </a:rPr>
              <a:t>UnBoundEd</a:t>
            </a:r>
            <a:b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IN" sz="3600" b="1" dirty="0">
                <a:latin typeface="Aharoni" panose="02010803020104030203" pitchFamily="2" charset="-79"/>
                <a:cs typeface="Aharoni" panose="02010803020104030203" pitchFamily="2" charset="-79"/>
              </a:rPr>
              <a:t>ET</a:t>
            </a:r>
            <a:r>
              <a:rPr lang="en-IN" sz="4900" b="1" dirty="0">
                <a:latin typeface="Aharoni" panose="02010803020104030203" pitchFamily="2" charset="-79"/>
                <a:cs typeface="Aharoni" panose="02010803020104030203" pitchFamily="2" charset="-79"/>
              </a:rPr>
              <a:t>-5</a:t>
            </a:r>
            <a:r>
              <a:rPr lang="en-IN" b="1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IN" sz="2700" b="1" i="1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  <a:r>
              <a:rPr lang="en-IN" sz="2700" i="1" dirty="0">
                <a:latin typeface="Aharoni" panose="02010803020104030203" pitchFamily="2" charset="-79"/>
                <a:cs typeface="Aharoni" panose="02010803020104030203" pitchFamily="2" charset="-79"/>
              </a:rPr>
              <a:t>esigning an online education system that functions effectively on low-resource devices and networks.</a:t>
            </a:r>
            <a:endParaRPr lang="en-IN" i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D4A5C-0F0E-68C0-E56A-A36027199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UnBoundEd</a:t>
            </a:r>
            <a:r>
              <a:rPr lang="en-US" dirty="0"/>
              <a:t> (Unbounded Education) – Learning without limits. In today’s world, access to quality education remains a challenge for students in areas with low-resource devices and limited network connectivity. Our solution is a lightweight, AI- powered online education platform designed to function seamlessly in such environments.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35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A3F4A-F43E-DC79-A22E-D615834A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Certification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6126B3-4B4C-4CB9-33E3-D52F3888A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940" y="1825625"/>
            <a:ext cx="9452471" cy="4667250"/>
          </a:xfrm>
        </p:spPr>
      </p:pic>
    </p:spTree>
    <p:extLst>
      <p:ext uri="{BB962C8B-B14F-4D97-AF65-F5344CB8AC3E}">
        <p14:creationId xmlns:p14="http://schemas.microsoft.com/office/powerpoint/2010/main" val="355251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4D86D-B332-9427-E140-8AE1DBE58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err="1"/>
              <a:t>LeaderBoard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0820-F331-690B-5E79-E4346A66C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1825625"/>
            <a:ext cx="8960284" cy="4351338"/>
          </a:xfrm>
        </p:spPr>
      </p:pic>
    </p:spTree>
    <p:extLst>
      <p:ext uri="{BB962C8B-B14F-4D97-AF65-F5344CB8AC3E}">
        <p14:creationId xmlns:p14="http://schemas.microsoft.com/office/powerpoint/2010/main" val="376006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9830-AE6A-CC7F-78B8-AA931F8D6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Create Course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4EC4B-E74C-A2BB-8CCC-5A0738068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  <p:extLst>
      <p:ext uri="{BB962C8B-B14F-4D97-AF65-F5344CB8AC3E}">
        <p14:creationId xmlns:p14="http://schemas.microsoft.com/office/powerpoint/2010/main" val="1205620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2289-B88B-5487-0736-BA41692F4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Admin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65B11F-4358-4DCA-4517-A3C7186CC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129" y="1825625"/>
            <a:ext cx="9041741" cy="4351338"/>
          </a:xfrm>
        </p:spPr>
      </p:pic>
    </p:spTree>
    <p:extLst>
      <p:ext uri="{BB962C8B-B14F-4D97-AF65-F5344CB8AC3E}">
        <p14:creationId xmlns:p14="http://schemas.microsoft.com/office/powerpoint/2010/main" val="3515342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B8D1-B95C-72ED-7FE7-ED88D6681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AI Chatbot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B3732-0152-6CA7-849C-F9E3BF978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8" y="1825625"/>
            <a:ext cx="8960284" cy="4351338"/>
          </a:xfrm>
        </p:spPr>
      </p:pic>
    </p:spTree>
    <p:extLst>
      <p:ext uri="{BB962C8B-B14F-4D97-AF65-F5344CB8AC3E}">
        <p14:creationId xmlns:p14="http://schemas.microsoft.com/office/powerpoint/2010/main" val="191576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ECA74-5ED0-195F-2915-B1FB470B6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Lazy Load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1E2FE0-405B-CA36-8A84-E03D6DF4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36" y="1542362"/>
            <a:ext cx="10288864" cy="5028682"/>
          </a:xfrm>
        </p:spPr>
      </p:pic>
    </p:spTree>
    <p:extLst>
      <p:ext uri="{BB962C8B-B14F-4D97-AF65-F5344CB8AC3E}">
        <p14:creationId xmlns:p14="http://schemas.microsoft.com/office/powerpoint/2010/main" val="2147131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500C-24FD-A37C-41A7-36DBF94E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Caching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9BFF5-A0AA-F062-9316-08C64C31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12" y="2056979"/>
            <a:ext cx="51244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098E88-D344-3894-55AF-3A7BF3EBF688}"/>
              </a:ext>
            </a:extLst>
          </p:cNvPr>
          <p:cNvSpPr txBox="1"/>
          <p:nvPr/>
        </p:nvSpPr>
        <p:spPr>
          <a:xfrm>
            <a:off x="2244009" y="1673779"/>
            <a:ext cx="177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Before Caching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3BA45E-DB35-FD3A-22C1-E24C69760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30221"/>
            <a:ext cx="5890352" cy="43780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68B204-97A5-24DA-EE51-67B91BAFFD2F}"/>
              </a:ext>
            </a:extLst>
          </p:cNvPr>
          <p:cNvSpPr txBox="1"/>
          <p:nvPr/>
        </p:nvSpPr>
        <p:spPr>
          <a:xfrm>
            <a:off x="8168980" y="1684778"/>
            <a:ext cx="14690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/>
              <a:t>After Caching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06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D6A17-D95C-3E9D-E7B2-5D45DB6B1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4B72-CED8-4639-3D25-73501EFA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Learn-to-Earn Model – Students receive discounts or rewards for course completions, making education more affordable.</a:t>
            </a:r>
          </a:p>
          <a:p>
            <a:r>
              <a:rPr lang="en-US" dirty="0"/>
              <a:t>Peer-to-peer learning, mentor matching.</a:t>
            </a:r>
          </a:p>
          <a:p>
            <a:r>
              <a:rPr lang="en-US" dirty="0"/>
              <a:t>Offline Support – Students can download lessons (text &amp; video) and sync progress when online.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77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DB28-0110-4795-72D3-3E5AB2445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7540"/>
          </a:xfrm>
        </p:spPr>
        <p:txBody>
          <a:bodyPr>
            <a:normAutofit/>
          </a:bodyPr>
          <a:lstStyle/>
          <a:p>
            <a:pPr algn="ctr"/>
            <a:r>
              <a:rPr lang="en-IN" sz="8800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0884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CD5E-DBA9-B163-C105-80DAAD521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FEDDD-7944-CEE5-E39C-34EA46FC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AI-Powered Assistance – Smart AI tutors provide personalized learning recommendations and instant Q&amp;A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Lightweight UI &amp; Optimized Performance – Minimalist design ensures smooth operation on low-end devices and slow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Micro-Certifications &amp; Leaderboard – Learners earn digital certifications and compete in a gamified ranking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 Support – discussion forums enhance collaboration.</a:t>
            </a:r>
          </a:p>
          <a:p>
            <a:r>
              <a:rPr lang="en-US" dirty="0"/>
              <a:t>Our platform ensures inclusive and scalable learning, empowering students with minimal data consumption and maximum engagement. 🚀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68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7A3F-11A1-364B-5F54-EE44DE5CB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Project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414101-0DA4-EB62-5ADF-41CC3CE72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26" y="1690687"/>
            <a:ext cx="9618747" cy="4802187"/>
          </a:xfrm>
        </p:spPr>
      </p:pic>
    </p:spTree>
    <p:extLst>
      <p:ext uri="{BB962C8B-B14F-4D97-AF65-F5344CB8AC3E}">
        <p14:creationId xmlns:p14="http://schemas.microsoft.com/office/powerpoint/2010/main" val="288327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815C-3C3B-2D03-6F31-4E2093DD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Landing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F96D5-74D5-5D69-7CBC-352B7CEAC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3" y="1825625"/>
            <a:ext cx="8902993" cy="4351338"/>
          </a:xfrm>
        </p:spPr>
      </p:pic>
    </p:spTree>
    <p:extLst>
      <p:ext uri="{BB962C8B-B14F-4D97-AF65-F5344CB8AC3E}">
        <p14:creationId xmlns:p14="http://schemas.microsoft.com/office/powerpoint/2010/main" val="10368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E46A-0237-6D6E-2342-332BB5E6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Authentication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E9E6F-952D-86D9-A3A1-D3F0E0F12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189" y="1825625"/>
            <a:ext cx="8891622" cy="4351338"/>
          </a:xfrm>
        </p:spPr>
      </p:pic>
    </p:spTree>
    <p:extLst>
      <p:ext uri="{BB962C8B-B14F-4D97-AF65-F5344CB8AC3E}">
        <p14:creationId xmlns:p14="http://schemas.microsoft.com/office/powerpoint/2010/main" val="150177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4648-6C7C-B5AD-4B86-B2F2B2343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User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AB15CF-5D79-1409-E968-D7CAB6D0C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3" y="1825625"/>
            <a:ext cx="8902993" cy="4351338"/>
          </a:xfrm>
        </p:spPr>
      </p:pic>
    </p:spTree>
    <p:extLst>
      <p:ext uri="{BB962C8B-B14F-4D97-AF65-F5344CB8AC3E}">
        <p14:creationId xmlns:p14="http://schemas.microsoft.com/office/powerpoint/2010/main" val="388400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5E8BC-4AF8-2088-F4E3-9C8BB992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Learn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3D7ED-7215-4DA0-47BE-6F7F59C5E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804" y="1825625"/>
            <a:ext cx="8914392" cy="4351338"/>
          </a:xfrm>
        </p:spPr>
      </p:pic>
    </p:spTree>
    <p:extLst>
      <p:ext uri="{BB962C8B-B14F-4D97-AF65-F5344CB8AC3E}">
        <p14:creationId xmlns:p14="http://schemas.microsoft.com/office/powerpoint/2010/main" val="325441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09B3-F4A4-0AE8-E24A-81895596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Quiz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4BD96-9C7D-ACE9-3D15-108F34E64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03" y="1825625"/>
            <a:ext cx="8902993" cy="4351338"/>
          </a:xfrm>
        </p:spPr>
      </p:pic>
    </p:spTree>
    <p:extLst>
      <p:ext uri="{BB962C8B-B14F-4D97-AF65-F5344CB8AC3E}">
        <p14:creationId xmlns:p14="http://schemas.microsoft.com/office/powerpoint/2010/main" val="194230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ADB1-754E-F0A5-EF89-917911A3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Quiz 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20FB3-3F2C-E21E-4A67-21D24F188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616" y="1825625"/>
            <a:ext cx="8948767" cy="4351338"/>
          </a:xfrm>
        </p:spPr>
      </p:pic>
    </p:spTree>
    <p:extLst>
      <p:ext uri="{BB962C8B-B14F-4D97-AF65-F5344CB8AC3E}">
        <p14:creationId xmlns:p14="http://schemas.microsoft.com/office/powerpoint/2010/main" val="20903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226</Words>
  <Application>Microsoft Office PowerPoint</Application>
  <PresentationFormat>Widescreen</PresentationFormat>
  <Paragraphs>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Aharoni</vt:lpstr>
      <vt:lpstr>Arial</vt:lpstr>
      <vt:lpstr>Calibri</vt:lpstr>
      <vt:lpstr>Calibri Light</vt:lpstr>
      <vt:lpstr>Office Theme</vt:lpstr>
      <vt:lpstr>UnBoundEd  ET-5 Designing an online education system that functions effectively on low-resource devices and networks.</vt:lpstr>
      <vt:lpstr>Key Features: </vt:lpstr>
      <vt:lpstr>Project Structure</vt:lpstr>
      <vt:lpstr>Landing Page</vt:lpstr>
      <vt:lpstr>Authentication</vt:lpstr>
      <vt:lpstr>User Dashboard</vt:lpstr>
      <vt:lpstr>Learn Page</vt:lpstr>
      <vt:lpstr>Quiz Page</vt:lpstr>
      <vt:lpstr>Quiz Review</vt:lpstr>
      <vt:lpstr>Certification</vt:lpstr>
      <vt:lpstr>LeaderBoard</vt:lpstr>
      <vt:lpstr>Create Course</vt:lpstr>
      <vt:lpstr>Admin Dashboard</vt:lpstr>
      <vt:lpstr>AI Chatbot</vt:lpstr>
      <vt:lpstr>Lazy Load</vt:lpstr>
      <vt:lpstr>Caching</vt:lpstr>
      <vt:lpstr>Future Scope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Kamble</dc:creator>
  <cp:lastModifiedBy>Yash Kamble</cp:lastModifiedBy>
  <cp:revision>2</cp:revision>
  <dcterms:created xsi:type="dcterms:W3CDTF">2025-02-23T05:10:29Z</dcterms:created>
  <dcterms:modified xsi:type="dcterms:W3CDTF">2025-02-23T07:40:04Z</dcterms:modified>
</cp:coreProperties>
</file>