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Callout 15"/>
          <p:cNvSpPr/>
          <p:nvPr/>
        </p:nvSpPr>
        <p:spPr>
          <a:xfrm>
            <a:off x="1115616" y="908720"/>
            <a:ext cx="7920880" cy="3240360"/>
          </a:xfrm>
          <a:prstGeom prst="cloudCallout">
            <a:avLst>
              <a:gd name="adj1" fmla="val -53255"/>
              <a:gd name="adj2" fmla="val 5698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429000"/>
            <a:ext cx="2016224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2051720" y="2492896"/>
            <a:ext cx="1224136" cy="792088"/>
          </a:xfrm>
          <a:prstGeom prst="wedgeRoundRectCallout">
            <a:avLst>
              <a:gd name="adj1" fmla="val 45893"/>
              <a:gd name="adj2" fmla="val 13679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3131840" y="1628800"/>
            <a:ext cx="1512168" cy="792088"/>
          </a:xfrm>
          <a:prstGeom prst="wedgeRoundRectCallout">
            <a:avLst>
              <a:gd name="adj1" fmla="val -1280"/>
              <a:gd name="adj2" fmla="val 22804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3923928" y="2852936"/>
            <a:ext cx="1512168" cy="648072"/>
          </a:xfrm>
          <a:prstGeom prst="wedgeRoundRectCallout">
            <a:avLst>
              <a:gd name="adj1" fmla="val -1034"/>
              <a:gd name="adj2" fmla="val 12799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4788024" y="2060848"/>
            <a:ext cx="1368152" cy="720080"/>
          </a:xfrm>
          <a:prstGeom prst="wedgeRoundRectCallout">
            <a:avLst>
              <a:gd name="adj1" fmla="val 25041"/>
              <a:gd name="adj2" fmla="val 22085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6156176" y="2492896"/>
            <a:ext cx="1368152" cy="1008112"/>
          </a:xfrm>
          <a:prstGeom prst="wedgeRoundRectCallout">
            <a:avLst>
              <a:gd name="adj1" fmla="val 10814"/>
              <a:gd name="adj2" fmla="val 11311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020272" y="1556792"/>
            <a:ext cx="1584176" cy="792088"/>
          </a:xfrm>
          <a:prstGeom prst="wedgeRoundRectCallout">
            <a:avLst>
              <a:gd name="adj1" fmla="val 19904"/>
              <a:gd name="adj2" fmla="val 26563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11</cp:revision>
  <dcterms:created xsi:type="dcterms:W3CDTF">2019-07-19T15:19:01Z</dcterms:created>
  <dcterms:modified xsi:type="dcterms:W3CDTF">2019-07-20T06:43:18Z</dcterms:modified>
</cp:coreProperties>
</file>