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740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84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19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842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328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48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7087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490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373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05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0696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C602-D5DB-48C9-960D-87D77FFBAB34}" type="datetimeFigureOut">
              <a:rPr lang="zh-HK" altLang="en-US" smtClean="0"/>
              <a:t>21/7/2019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B1985-4E82-46A1-864D-E4E1B02C607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1733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rct=j&amp;q=&amp;esrc=s&amp;source=images&amp;cd=&amp;ved=2ahUKEwiE1LTM68PjAhUPO3AKHTZWDnQQjRx6BAgBEAU&amp;url=https://blog.qwiklabs.com/tag/machine-learning/page/2/&amp;psig=AOvVaw0IohZElxv6r932uH6N9m5n&amp;ust=1563723855818097" TargetMode="External"/><Relationship Id="rId13" Type="http://schemas.openxmlformats.org/officeDocument/2006/relationships/image" Target="../media/image9.tmp"/><Relationship Id="rId18" Type="http://schemas.openxmlformats.org/officeDocument/2006/relationships/hyperlink" Target="https://www.google.com.hk/url?sa=i&amp;rct=j&amp;q=&amp;esrc=s&amp;source=images&amp;cd=&amp;ved=2ahUKEwilt_HYmsXjAhXSM94KHYNpDqcQjRx6BAgBEAU&amp;url=https%3A%2F%2Fen.wikipedia.org%2Fwiki%2FGoogle_Cloud_Datastore&amp;psig=AOvVaw3xDQs2_6XPSWaB8m6KxqHU&amp;ust=1563770748596510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8.jpeg"/><Relationship Id="rId17" Type="http://schemas.openxmlformats.org/officeDocument/2006/relationships/hyperlink" Target="https://www.google.com.hk/url?sa=i&amp;rct=j&amp;q=&amp;esrc=s&amp;source=images&amp;cd=&amp;ved=2ahUKEwi2i8uRmsXjAhWMMN4KHTYBDP8QjRx6BAgBEAU&amp;url=https%3A%2F%2Fen.wikipedia.org%2Fwiki%2FGoogle_Cloud_Datastore&amp;psig=AOvVaw3xDQs2_6XPSWaB8m6KxqHU&amp;ust=1563770748596510" TargetMode="External"/><Relationship Id="rId2" Type="http://schemas.openxmlformats.org/officeDocument/2006/relationships/hyperlink" Target="https://www.bing.com/images/search?q=pdf+logo&amp;id=ED1A77759BC47AD544C52007C4775E4C134A4970&amp;FORM=IQFRBA" TargetMode="Externa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url?sa=i&amp;rct=j&amp;q=&amp;esrc=s&amp;source=images&amp;cd=&amp;ved=2ahUKEwjNqIyK58PjAhUJfd4KHR63AeUQjRx6BAgBEAU&amp;url=https://www.mailform.io/&amp;psig=AOvVaw2xPzaWf2NRfo4CXl7ypTZY&amp;ust=1563722642828724" TargetMode="External"/><Relationship Id="rId11" Type="http://schemas.openxmlformats.org/officeDocument/2006/relationships/image" Target="../media/image7.tmp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tmp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hyperlink" Target="https://www.google.com/url?sa=i&amp;rct=j&amp;q=&amp;esrc=s&amp;source=images&amp;cd=&amp;ved=2ahUKEwjInZSohMTjAhUGM94KHZiOBxAQjRx6BAgBEAU&amp;url=https://en.wikipedia.org/wiki/Google_Storage&amp;psig=AOvVaw10yNuzD9i2-Vj9PBOe9hlS&amp;ust=156373053061028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hk/url?sa=i&amp;rct=j&amp;q=&amp;esrc=s&amp;source=images&amp;cd=&amp;ved=2ahUKEwi2i8uRmsXjAhWMMN4KHTYBDP8QjRx6BAgBEAU&amp;url=https%3A%2F%2Fen.wikipedia.org%2Fwiki%2FGoogle_Cloud_Datastore&amp;psig=AOvVaw3xDQs2_6XPSWaB8m6KxqHU&amp;ust=1563770748596510" TargetMode="External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google.com.hk/url?sa=i&amp;rct=j&amp;q=&amp;esrc=s&amp;source=images&amp;cd=&amp;ved=2ahUKEwilt_HYmsXjAhXSM94KHYNpDqcQjRx6BAgBEAU&amp;url=https%3A%2F%2Fen.wikipedia.org%2Fwiki%2FGoogle_Cloud_Datastore&amp;psig=AOvVaw3xDQs2_6XPSWaB8m6KxqHU&amp;ust=1563770748596510" TargetMode="External"/><Relationship Id="rId4" Type="http://schemas.openxmlformats.org/officeDocument/2006/relationships/hyperlink" Target="https://www.google.com.hk/url?sa=i&amp;rct=j&amp;q=&amp;esrc=s&amp;source=images&amp;cd=&amp;ved=2ahUKEwjxxOnHmsXjAhUN-2EKHRJdBGwQjRx6BAgBEAU&amp;url=https%3A%2F%2Fen.wikipedia.org%2Fwiki%2FGoogle_Cloud_Datastore&amp;psig=AOvVaw3xDQs2_6XPSWaB8m6KxqHU&amp;ust=15637707485965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332657"/>
            <a:ext cx="7772400" cy="43204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HK" sz="2400" dirty="0" smtClean="0">
                <a:solidFill>
                  <a:srgbClr val="FF0000"/>
                </a:solidFill>
                <a:latin typeface="+mn-lt"/>
              </a:rPr>
              <a:t>Architecture Logical Diagram</a:t>
            </a:r>
            <a:endParaRPr lang="zh-HK" altLang="en-US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1026" name="Picture 2" descr="pdf logo 的圖片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1" y="728842"/>
            <a:ext cx="991542" cy="87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634752" y="1608281"/>
            <a:ext cx="840174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026" idx="2"/>
          </p:cNvCxnSpPr>
          <p:nvPr/>
        </p:nvCxnSpPr>
        <p:spPr>
          <a:xfrm flipH="1">
            <a:off x="1193156" y="1608281"/>
            <a:ext cx="13816" cy="81260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7267" y="1988839"/>
            <a:ext cx="910952" cy="2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3. Upload </a:t>
            </a:r>
            <a:r>
              <a:rPr lang="en-US" altLang="zh-HK" sz="1100" dirty="0" smtClean="0">
                <a:solidFill>
                  <a:schemeClr val="tx1"/>
                </a:solidFill>
              </a:rPr>
              <a:t>PDF via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boylesoftware.com/blog/wp-content/uploads/2016/02/Screen-Shot-2016-02-22-at-11.42.46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870" y="1839393"/>
            <a:ext cx="1896497" cy="10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1547665" y="909489"/>
            <a:ext cx="864096" cy="57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Research daily Financial report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046" name="Picture 22" descr="https://cdn-ak.f.st-hatena.com/images/fotolife/r/ryo_abe/20171210/201712100036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1035"/>
            <a:ext cx="1978707" cy="8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單箭頭接點 32"/>
          <p:cNvCxnSpPr/>
          <p:nvPr/>
        </p:nvCxnSpPr>
        <p:spPr>
          <a:xfrm flipH="1">
            <a:off x="1193155" y="2924944"/>
            <a:ext cx="1" cy="62138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259633" y="3140968"/>
            <a:ext cx="104411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4. Trigger Cloud function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1191132" y="4270437"/>
            <a:ext cx="2" cy="814747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223628" y="4635301"/>
            <a:ext cx="1174264" cy="32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5. Extract Text and convert format (using 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781690" y="5450604"/>
            <a:ext cx="1017640" cy="28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6. load formatted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1547665" y="5338968"/>
            <a:ext cx="1512167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156980" y="5522621"/>
            <a:ext cx="124732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Trained M</a:t>
            </a:r>
            <a:r>
              <a:rPr lang="en-US" altLang="zh-TW" sz="1100" dirty="0" smtClean="0">
                <a:solidFill>
                  <a:schemeClr val="tx1"/>
                </a:solidFill>
              </a:rPr>
              <a:t>odel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6313124" y="4653136"/>
            <a:ext cx="102630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V="1">
            <a:off x="7822090" y="2946403"/>
            <a:ext cx="0" cy="1324034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6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4057631"/>
            <a:ext cx="504056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202" y="4057631"/>
            <a:ext cx="601216" cy="5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75" y="4056481"/>
            <a:ext cx="504056" cy="5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56" y="4048784"/>
            <a:ext cx="576064" cy="5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矩形 73"/>
          <p:cNvSpPr/>
          <p:nvPr/>
        </p:nvSpPr>
        <p:spPr>
          <a:xfrm>
            <a:off x="6339608" y="4173832"/>
            <a:ext cx="1043572" cy="420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2. Supervised </a:t>
            </a:r>
            <a:r>
              <a:rPr lang="en-US" altLang="zh-HK" sz="1100" dirty="0" smtClean="0">
                <a:solidFill>
                  <a:schemeClr val="tx1"/>
                </a:solidFill>
              </a:rPr>
              <a:t>training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884368" y="3573015"/>
            <a:ext cx="936104" cy="697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10. </a:t>
            </a:r>
            <a:r>
              <a:rPr lang="en-US" altLang="zh-HK" sz="1100" dirty="0" smtClean="0">
                <a:solidFill>
                  <a:schemeClr val="tx1"/>
                </a:solidFill>
              </a:rPr>
              <a:t>Generate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Predictions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with REST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070" name="Picture 46" descr="cloud dialogflow logo的圖片搜尋結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488" y="4039321"/>
            <a:ext cx="1017636" cy="7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矩形 86"/>
          <p:cNvSpPr/>
          <p:nvPr/>
        </p:nvSpPr>
        <p:spPr>
          <a:xfrm>
            <a:off x="4864565" y="4754569"/>
            <a:ext cx="1507636" cy="2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Machine learning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91" name="內容版面配置區 3" descr="畫面剪輯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1" t="7399" r="7288" b="11142"/>
          <a:stretch/>
        </p:blipFill>
        <p:spPr>
          <a:xfrm>
            <a:off x="7383180" y="2263872"/>
            <a:ext cx="772899" cy="642032"/>
          </a:xfrm>
          <a:prstGeom prst="rect">
            <a:avLst/>
          </a:prstGeom>
        </p:spPr>
      </p:pic>
      <p:pic>
        <p:nvPicPr>
          <p:cNvPr id="92" name="內容版面配置區 7" descr="畫面剪輯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474"/>
          <a:stretch/>
        </p:blipFill>
        <p:spPr>
          <a:xfrm>
            <a:off x="7343232" y="4373661"/>
            <a:ext cx="1031303" cy="1185770"/>
          </a:xfrm>
          <a:prstGeom prst="rect">
            <a:avLst/>
          </a:prstGeom>
        </p:spPr>
      </p:pic>
      <p:cxnSp>
        <p:nvCxnSpPr>
          <p:cNvPr id="122" name="直線單箭頭接點 121"/>
          <p:cNvCxnSpPr/>
          <p:nvPr/>
        </p:nvCxnSpPr>
        <p:spPr>
          <a:xfrm>
            <a:off x="3964319" y="5338968"/>
            <a:ext cx="3418861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156079" y="2584888"/>
            <a:ext cx="880417" cy="124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Diaglogflow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076" name="Picture 52" descr="https://guiademarketing.com.br/wp-content/uploads/2017/01/chat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499" y="614118"/>
            <a:ext cx="1039305" cy="9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矩形 130"/>
          <p:cNvSpPr/>
          <p:nvPr/>
        </p:nvSpPr>
        <p:spPr>
          <a:xfrm>
            <a:off x="6506014" y="980728"/>
            <a:ext cx="874298" cy="382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Chatbot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Text / Voice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 flipV="1">
            <a:off x="7858883" y="1378765"/>
            <a:ext cx="0" cy="82809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>
            <a:off x="7636426" y="1404972"/>
            <a:ext cx="0" cy="79132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6705718" y="1700808"/>
            <a:ext cx="855544" cy="40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8. Request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Financial advice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884368" y="1628800"/>
            <a:ext cx="1080120" cy="51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12. </a:t>
            </a:r>
            <a:r>
              <a:rPr lang="en-US" altLang="zh-HK" sz="1100" dirty="0" smtClean="0">
                <a:solidFill>
                  <a:schemeClr val="tx1"/>
                </a:solidFill>
              </a:rPr>
              <a:t>Response today financial predictions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68153" y="5601989"/>
            <a:ext cx="9829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44" name="內容版面配置區 14" descr="畫面剪輯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70" y="5085184"/>
            <a:ext cx="832152" cy="584572"/>
          </a:xfrm>
          <a:prstGeom prst="rect">
            <a:avLst/>
          </a:prstGeom>
        </p:spPr>
      </p:pic>
      <p:sp>
        <p:nvSpPr>
          <p:cNvPr id="146" name="矩形 145"/>
          <p:cNvSpPr/>
          <p:nvPr/>
        </p:nvSpPr>
        <p:spPr>
          <a:xfrm>
            <a:off x="2987824" y="5754389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K" sz="1100" dirty="0" smtClean="0"/>
              <a:t>Cloud </a:t>
            </a:r>
            <a:r>
              <a:rPr lang="en-US" altLang="zh-HK" sz="1100" dirty="0" err="1" smtClean="0"/>
              <a:t>AutoML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3539828" y="3706855"/>
            <a:ext cx="1539194" cy="30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1. Labelled Data (Good/Bad comment)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flipV="1">
            <a:off x="3838514" y="4653136"/>
            <a:ext cx="138155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465356" y="5390549"/>
            <a:ext cx="1847768" cy="32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7.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AutoML</a:t>
            </a:r>
            <a:r>
              <a:rPr lang="en-US" altLang="zh-HK" sz="1100" dirty="0" smtClean="0">
                <a:solidFill>
                  <a:schemeClr val="tx1"/>
                </a:solidFill>
              </a:rPr>
              <a:t> Natural Language search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2" name="Picture 2" descr="cloud storage logo的圖片搜尋結果">
            <a:hlinkClick r:id="rId14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87914"/>
            <a:ext cx="648073" cy="5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loud storage logo的圖片搜尋結果">
            <a:hlinkClick r:id="rId14"/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085184"/>
            <a:ext cx="648072" cy="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矩形 63"/>
          <p:cNvSpPr/>
          <p:nvPr/>
        </p:nvSpPr>
        <p:spPr>
          <a:xfrm>
            <a:off x="1547665" y="2619906"/>
            <a:ext cx="10801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AutoShape 6" descr="cloud datastore的圖片搜尋結果">
            <a:hlinkClick r:id="rId17"/>
          </p:cNvPr>
          <p:cNvSpPr>
            <a:spLocks noChangeAspect="1" noChangeArrowheads="1"/>
          </p:cNvSpPr>
          <p:nvPr/>
        </p:nvSpPr>
        <p:spPr bwMode="auto">
          <a:xfrm>
            <a:off x="101600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" name="AutoShape 8" descr="cloud datastore的圖片搜尋結果">
            <a:hlinkClick r:id="rId17"/>
          </p:cNvPr>
          <p:cNvSpPr>
            <a:spLocks noChangeAspect="1" noChangeArrowheads="1"/>
          </p:cNvSpPr>
          <p:nvPr/>
        </p:nvSpPr>
        <p:spPr bwMode="auto">
          <a:xfrm>
            <a:off x="254000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50" name="Picture 10" descr="cloud datastore的圖片搜尋結果">
            <a:hlinkClick r:id="rId18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10437"/>
            <a:ext cx="810903" cy="7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/>
          <p:cNvCxnSpPr>
            <a:stCxn id="91" idx="1"/>
          </p:cNvCxnSpPr>
          <p:nvPr/>
        </p:nvCxnSpPr>
        <p:spPr>
          <a:xfrm flipH="1">
            <a:off x="6462684" y="2584888"/>
            <a:ext cx="920496" cy="0"/>
          </a:xfrm>
          <a:prstGeom prst="straightConnector1">
            <a:avLst/>
          </a:prstGeom>
          <a:ln w="158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580112" y="2924944"/>
            <a:ext cx="882572" cy="41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Datastore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705718" y="3573016"/>
            <a:ext cx="890618" cy="431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9. </a:t>
            </a:r>
            <a:r>
              <a:rPr lang="en-US" altLang="zh-HK" sz="1100" dirty="0" smtClean="0">
                <a:solidFill>
                  <a:schemeClr val="tx1"/>
                </a:solidFill>
              </a:rPr>
              <a:t>Run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(Python)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7596336" y="2951205"/>
            <a:ext cx="0" cy="131923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6444208" y="2636912"/>
            <a:ext cx="890618" cy="400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11. Store / Retrieve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Result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8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5" name="內容版面配置區 1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16" y="3405942"/>
            <a:ext cx="1021168" cy="914479"/>
          </a:xfrm>
        </p:spPr>
      </p:pic>
      <p:sp>
        <p:nvSpPr>
          <p:cNvPr id="3" name="AutoShape 2" descr="cloud datastore的圖片搜尋結果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01600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4" name="AutoShape 4" descr="cloud datastore的圖片搜尋結果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54000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" name="AutoShape 6" descr="cloud datastore的圖片搜尋結果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406400" y="-2746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" name="AutoShape 8" descr="cloud datastore的圖片搜尋結果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558800" y="-1222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2941553" y="3244334"/>
            <a:ext cx="326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dirty="0"/>
              <a:t>cloud </a:t>
            </a:r>
            <a:r>
              <a:rPr lang="en-US" altLang="zh-HK" dirty="0" err="1"/>
              <a:t>datastore</a:t>
            </a:r>
            <a:r>
              <a:rPr lang="zh-HK" altLang="en-US" dirty="0"/>
              <a:t>的圖片搜尋結果</a:t>
            </a:r>
          </a:p>
        </p:txBody>
      </p:sp>
      <p:pic>
        <p:nvPicPr>
          <p:cNvPr id="2058" name="Picture 10" descr="cloud datastore的圖片搜尋結果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53" y="1988840"/>
            <a:ext cx="888365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41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108</Words>
  <Application>Microsoft Office PowerPoint</Application>
  <PresentationFormat>如螢幕大小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Architecture Logical Diagram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Logical Diagram</dc:title>
  <dc:creator>Michael</dc:creator>
  <cp:lastModifiedBy>Michael</cp:lastModifiedBy>
  <cp:revision>30</cp:revision>
  <dcterms:created xsi:type="dcterms:W3CDTF">2019-07-20T14:04:01Z</dcterms:created>
  <dcterms:modified xsi:type="dcterms:W3CDTF">2019-07-21T05:16:32Z</dcterms:modified>
</cp:coreProperties>
</file>