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1" name="Cloud Callout 10"/>
          <p:cNvSpPr/>
          <p:nvPr/>
        </p:nvSpPr>
        <p:spPr>
          <a:xfrm>
            <a:off x="251520" y="1340768"/>
            <a:ext cx="2016224" cy="1368152"/>
          </a:xfrm>
          <a:prstGeom prst="cloudCallout">
            <a:avLst>
              <a:gd name="adj1" fmla="val 79255"/>
              <a:gd name="adj2" fmla="val 155453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2" name="Cloud Callout 11"/>
          <p:cNvSpPr/>
          <p:nvPr/>
        </p:nvSpPr>
        <p:spPr>
          <a:xfrm>
            <a:off x="2483768" y="1124744"/>
            <a:ext cx="2016224" cy="1368152"/>
          </a:xfrm>
          <a:prstGeom prst="cloudCallout">
            <a:avLst>
              <a:gd name="adj1" fmla="val 8360"/>
              <a:gd name="adj2" fmla="val 17389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3" name="Cloud Callout 12"/>
          <p:cNvSpPr/>
          <p:nvPr/>
        </p:nvSpPr>
        <p:spPr>
          <a:xfrm>
            <a:off x="3707904" y="2348880"/>
            <a:ext cx="2016224" cy="1368152"/>
          </a:xfrm>
          <a:prstGeom prst="cloudCallout">
            <a:avLst>
              <a:gd name="adj1" fmla="val 5232"/>
              <a:gd name="adj2" fmla="val 83241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Cloud Callout 13"/>
          <p:cNvSpPr/>
          <p:nvPr/>
        </p:nvSpPr>
        <p:spPr>
          <a:xfrm>
            <a:off x="4644008" y="908720"/>
            <a:ext cx="2016224" cy="1368152"/>
          </a:xfrm>
          <a:prstGeom prst="cloudCallout">
            <a:avLst>
              <a:gd name="adj1" fmla="val 14615"/>
              <a:gd name="adj2" fmla="val 183877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Cloud Callout 14"/>
          <p:cNvSpPr/>
          <p:nvPr/>
        </p:nvSpPr>
        <p:spPr>
          <a:xfrm>
            <a:off x="5868144" y="2060848"/>
            <a:ext cx="2016224" cy="1368152"/>
          </a:xfrm>
          <a:prstGeom prst="cloudCallout">
            <a:avLst>
              <a:gd name="adj1" fmla="val 7838"/>
              <a:gd name="adj2" fmla="val 101678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Cloud Callout 15"/>
          <p:cNvSpPr/>
          <p:nvPr/>
        </p:nvSpPr>
        <p:spPr>
          <a:xfrm>
            <a:off x="6876256" y="548680"/>
            <a:ext cx="2016224" cy="1368152"/>
          </a:xfrm>
          <a:prstGeom prst="cloudCallout">
            <a:avLst>
              <a:gd name="adj1" fmla="val 26084"/>
              <a:gd name="adj2" fmla="val 207692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3356992"/>
            <a:ext cx="1872208" cy="3354765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</a:t>
            </a:r>
            <a:r>
              <a:rPr lang="en-US" altLang="zh-TW" sz="1600" dirty="0" smtClean="0">
                <a:solidFill>
                  <a:srgbClr val="002060"/>
                </a:solidFill>
              </a:rPr>
              <a:t>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</TotalTime>
  <Words>133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Hackimon – Our team 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user</cp:lastModifiedBy>
  <cp:revision>9</cp:revision>
  <dcterms:created xsi:type="dcterms:W3CDTF">2019-07-19T15:19:01Z</dcterms:created>
  <dcterms:modified xsi:type="dcterms:W3CDTF">2019-07-20T06:34:39Z</dcterms:modified>
</cp:coreProperties>
</file>