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3429000"/>
            <a:ext cx="2016224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</a:t>
            </a:r>
            <a:r>
              <a:rPr lang="en-US" altLang="zh-TW" sz="1600" dirty="0" smtClean="0">
                <a:solidFill>
                  <a:srgbClr val="002060"/>
                </a:solidFill>
              </a:rPr>
              <a:t>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1331640" y="1916832"/>
            <a:ext cx="1512168" cy="1152128"/>
          </a:xfrm>
          <a:prstGeom prst="wedgeRoundRectCallout">
            <a:avLst>
              <a:gd name="adj1" fmla="val 45893"/>
              <a:gd name="adj2" fmla="val 13679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2" name="Rounded Rectangular Callout 21"/>
          <p:cNvSpPr/>
          <p:nvPr/>
        </p:nvSpPr>
        <p:spPr>
          <a:xfrm>
            <a:off x="2987824" y="1340768"/>
            <a:ext cx="1512168" cy="1080120"/>
          </a:xfrm>
          <a:prstGeom prst="wedgeRoundRectCallout">
            <a:avLst>
              <a:gd name="adj1" fmla="val 20"/>
              <a:gd name="adj2" fmla="val 201974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3" name="Rounded Rectangular Callout 22"/>
          <p:cNvSpPr/>
          <p:nvPr/>
        </p:nvSpPr>
        <p:spPr>
          <a:xfrm>
            <a:off x="4139952" y="2636912"/>
            <a:ext cx="1512168" cy="1080120"/>
          </a:xfrm>
          <a:prstGeom prst="wedgeRoundRectCallout">
            <a:avLst>
              <a:gd name="adj1" fmla="val -6236"/>
              <a:gd name="adj2" fmla="val 9007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4" name="Rounded Rectangular Callout 23"/>
          <p:cNvSpPr/>
          <p:nvPr/>
        </p:nvSpPr>
        <p:spPr>
          <a:xfrm>
            <a:off x="4860032" y="1196752"/>
            <a:ext cx="1512168" cy="1008112"/>
          </a:xfrm>
          <a:prstGeom prst="wedgeRoundRectCallout">
            <a:avLst>
              <a:gd name="adj1" fmla="val 25041"/>
              <a:gd name="adj2" fmla="val 22085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5" name="Rounded Rectangular Callout 24"/>
          <p:cNvSpPr/>
          <p:nvPr/>
        </p:nvSpPr>
        <p:spPr>
          <a:xfrm>
            <a:off x="6228184" y="2420888"/>
            <a:ext cx="1512168" cy="1296144"/>
          </a:xfrm>
          <a:prstGeom prst="wedgeRoundRectCallout">
            <a:avLst>
              <a:gd name="adj1" fmla="val -3456"/>
              <a:gd name="adj2" fmla="val 7709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6" name="Rounded Rectangular Callout 25"/>
          <p:cNvSpPr/>
          <p:nvPr/>
        </p:nvSpPr>
        <p:spPr>
          <a:xfrm>
            <a:off x="7452320" y="1124744"/>
            <a:ext cx="1512168" cy="1152128"/>
          </a:xfrm>
          <a:prstGeom prst="wedgeRoundRectCallout">
            <a:avLst>
              <a:gd name="adj1" fmla="val 11835"/>
              <a:gd name="adj2" fmla="val 20481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10</cp:revision>
  <dcterms:created xsi:type="dcterms:W3CDTF">2019-07-19T15:19:01Z</dcterms:created>
  <dcterms:modified xsi:type="dcterms:W3CDTF">2019-07-20T06:34:57Z</dcterms:modified>
</cp:coreProperties>
</file>