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1" r:id="rId3"/>
    <p:sldId id="262" r:id="rId4"/>
    <p:sldId id="258" r:id="rId5"/>
    <p:sldId id="257" r:id="rId6"/>
    <p:sldId id="26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3.png"/><Relationship Id="rId10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Individual stock market traders have to digest </a:t>
            </a:r>
            <a:r>
              <a:rPr lang="en-US" altLang="zh-CN" dirty="0" smtClean="0"/>
              <a:t>thousands </a:t>
            </a:r>
            <a:r>
              <a:rPr lang="en-US" altLang="zh-CN" dirty="0"/>
              <a:t>of research reports from many sources to </a:t>
            </a:r>
            <a:r>
              <a:rPr lang="en-US" altLang="zh-CN" dirty="0" smtClean="0"/>
              <a:t>capture </a:t>
            </a:r>
            <a:r>
              <a:rPr lang="en-US" altLang="zh-CN" dirty="0"/>
              <a:t>the recommendation.   </a:t>
            </a:r>
          </a:p>
          <a:p>
            <a:endParaRPr lang="bg-BG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They could be newly published reports every minute.  The investor has to complete the digest of the reports in a short time to make their investment decision in time.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reports can be very sizable with lots of narrative comments which the investors wants to get the key points (</a:t>
            </a:r>
            <a:r>
              <a:rPr lang="en-US" altLang="zh-CN" dirty="0" err="1" smtClean="0"/>
              <a:t>i.e</a:t>
            </a:r>
            <a:r>
              <a:rPr lang="en-US" altLang="zh-CN" dirty="0" smtClean="0"/>
              <a:t> summary) first.</a:t>
            </a:r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innovation challenge 1B (submitted by GPB) echoes this demand and looks for a solution to improve customer experience based on the knowledge</a:t>
            </a:r>
          </a:p>
        </p:txBody>
      </p:sp>
      <p:sp>
        <p:nvSpPr>
          <p:cNvPr id="5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 smtClean="0">
                <a:solidFill>
                  <a:schemeClr val="tx2"/>
                </a:solidFill>
              </a:rPr>
              <a:t>Problem Statement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 and business case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800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build a </a:t>
            </a:r>
            <a:r>
              <a:rPr lang="en-US" altLang="zh-CN" sz="1800" dirty="0" err="1"/>
              <a:t>chatbot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solution to solve this problem so that the investor can get the summary of investment advice on their fingertips any time and anywhere instantly.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Our </a:t>
            </a:r>
            <a:r>
              <a:rPr lang="en-US" altLang="zh-CN" sz="1800" dirty="0"/>
              <a:t>solution is a Google Cloud based solution making use of the Vision API to scan the research reports and use </a:t>
            </a:r>
            <a:r>
              <a:rPr lang="en-US" altLang="zh-CN" sz="1800" dirty="0" err="1"/>
              <a:t>AutoML</a:t>
            </a:r>
            <a:r>
              <a:rPr lang="en-US" altLang="zh-CN" sz="1800" dirty="0"/>
              <a:t> to understand the content from the reports based on the trained model. </a:t>
            </a:r>
            <a:r>
              <a:rPr lang="en-US" altLang="zh-CN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elastic computing power of the cloud allows the solution to digest many report at the same time and provide the summary instantly.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machine learning power allows the solution to keep its ‘digest’ capability in pace with the latest writing style of the reports.</a:t>
            </a:r>
          </a:p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</a:t>
            </a:r>
            <a:r>
              <a:rPr lang="en-US" altLang="zh-CN" sz="1800" dirty="0" err="1" smtClean="0"/>
              <a:t>chatbot</a:t>
            </a:r>
            <a:r>
              <a:rPr lang="en-US" altLang="zh-CN" sz="1800" dirty="0" smtClean="0"/>
              <a:t> interface is user-friendly and accessible from browser on the phone and computer.  With the learning power of the </a:t>
            </a:r>
            <a:r>
              <a:rPr lang="en-US" altLang="zh-CN" sz="1800" dirty="0" err="1" smtClean="0"/>
              <a:t>dialogflow</a:t>
            </a:r>
            <a:r>
              <a:rPr lang="en-US" altLang="zh-CN" sz="1800" dirty="0" smtClean="0"/>
              <a:t> can make it understand the query of the investor and accommodate their query accurately.</a:t>
            </a:r>
            <a:endParaRPr lang="zh-CN" altLang="en-US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38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5882"/>
            <a:ext cx="4104456" cy="13216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/>
              <a:t>Perfect precision and recall can indicate that the data is too easy and may not generalize well</a:t>
            </a:r>
            <a:r>
              <a:rPr lang="en-US" sz="1600" dirty="0" smtClean="0"/>
              <a:t>. Fine tuning the model to get better result.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127962"/>
            <a:ext cx="3899520" cy="5986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99992" y="4997145"/>
            <a:ext cx="4043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kumimoji="1" lang="en-US" altLang="zh-CN" dirty="0" err="1" smtClean="0"/>
              <a:t>Chatbot</a:t>
            </a:r>
            <a:r>
              <a:rPr kumimoji="1" lang="en-US" altLang="zh-CN" dirty="0" smtClean="0"/>
              <a:t> interface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704856" cy="15121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 smtClean="0"/>
              <a:t>Our solution ‘</a:t>
            </a:r>
            <a:r>
              <a:rPr kumimoji="1" lang="en-US" altLang="zh-CN" sz="1800" dirty="0" err="1" smtClean="0"/>
              <a:t>AskChin</a:t>
            </a:r>
            <a:r>
              <a:rPr kumimoji="1" lang="en-US" altLang="zh-CN" sz="1800" dirty="0" smtClean="0"/>
              <a:t>’ make use of </a:t>
            </a:r>
            <a:r>
              <a:rPr kumimoji="1" lang="en-US" altLang="zh-CN" sz="1800" dirty="0" err="1" smtClean="0"/>
              <a:t>Dialogflow</a:t>
            </a:r>
            <a:r>
              <a:rPr kumimoji="1" lang="en-US" altLang="zh-CN" sz="1800" dirty="0" smtClean="0"/>
              <a:t> of GCP.  </a:t>
            </a:r>
            <a:r>
              <a:rPr kumimoji="1" lang="en-US" altLang="zh-CN" sz="1800" dirty="0" err="1" smtClean="0"/>
              <a:t>Diaglogflow</a:t>
            </a:r>
            <a:r>
              <a:rPr kumimoji="1" lang="en-US" altLang="zh-CN" sz="1800" dirty="0" smtClean="0"/>
              <a:t> retrieve the summary from the </a:t>
            </a:r>
            <a:r>
              <a:rPr kumimoji="1" lang="en-US" altLang="zh-CN" sz="1800" dirty="0" err="1" smtClean="0"/>
              <a:t>nonSQL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DataStore</a:t>
            </a:r>
            <a:r>
              <a:rPr kumimoji="1" lang="en-US" altLang="zh-CN" sz="1800" dirty="0" smtClean="0"/>
              <a:t> to reply the investor at once. 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zh-CN" altLang="en-US" dirty="0"/>
          </a:p>
        </p:txBody>
      </p:sp>
      <p:pic>
        <p:nvPicPr>
          <p:cNvPr id="4" name="Picture 3" descr="chatbo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54862"/>
            <a:ext cx="2448272" cy="4354662"/>
          </a:xfrm>
          <a:prstGeom prst="rect">
            <a:avLst/>
          </a:prstGeom>
        </p:spPr>
      </p:pic>
      <p:pic>
        <p:nvPicPr>
          <p:cNvPr id="5" name="Picture 4" descr="cahtbo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3"/>
            <a:ext cx="2429056" cy="43204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1560" y="2276872"/>
            <a:ext cx="2016224" cy="39604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/>
              <a:t>It adapt to the tone of the investor by its continuous learning model. 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The solution can be further extended to support non-English conversation to meet a much wider population of investors,</a:t>
            </a:r>
          </a:p>
          <a:p>
            <a:pPr marL="0" indent="0">
              <a:buFont typeface="Wingdings"/>
              <a:buNone/>
            </a:pP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37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289</TotalTime>
  <Words>658</Words>
  <Application>Microsoft Macintosh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PowerPoint Presentation</vt:lpstr>
      <vt:lpstr>PowerPoint Presentation</vt:lpstr>
      <vt:lpstr>Solution and business case</vt:lpstr>
      <vt:lpstr>PowerPoint Presentation</vt:lpstr>
      <vt:lpstr>Hackimon – Machine learning</vt:lpstr>
      <vt:lpstr>Chatbot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K K LEUNG</cp:lastModifiedBy>
  <cp:revision>29</cp:revision>
  <dcterms:created xsi:type="dcterms:W3CDTF">2019-07-19T15:19:01Z</dcterms:created>
  <dcterms:modified xsi:type="dcterms:W3CDTF">2019-07-21T07:53:52Z</dcterms:modified>
</cp:coreProperties>
</file>