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134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K K LEUNG</cp:lastModifiedBy>
  <cp:revision>14</cp:revision>
  <dcterms:created xsi:type="dcterms:W3CDTF">2019-07-19T15:19:01Z</dcterms:created>
  <dcterms:modified xsi:type="dcterms:W3CDTF">2019-07-21T03:57:03Z</dcterms:modified>
</cp:coreProperties>
</file>