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E9C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576064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Hackimon</a:t>
            </a:r>
            <a:r>
              <a:rPr lang="en-US" altLang="zh-TW" dirty="0" smtClean="0"/>
              <a:t> – Our team member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149080"/>
            <a:ext cx="8667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149080"/>
            <a:ext cx="819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4221088"/>
            <a:ext cx="838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4149080"/>
            <a:ext cx="8001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40352" y="4221088"/>
            <a:ext cx="8763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80112" y="4221088"/>
            <a:ext cx="7429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251520" y="3429000"/>
            <a:ext cx="2016224" cy="3108543"/>
          </a:xfrm>
          <a:prstGeom prst="rect">
            <a:avLst/>
          </a:prstGeom>
          <a:solidFill>
            <a:srgbClr val="9FE9CB"/>
          </a:solidFill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2060"/>
                </a:solidFill>
              </a:rPr>
              <a:t>Why we join?</a:t>
            </a:r>
          </a:p>
          <a:p>
            <a:endParaRPr lang="en-US" altLang="zh-TW" b="1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err="1" smtClean="0">
                <a:solidFill>
                  <a:srgbClr val="002060"/>
                </a:solidFill>
              </a:rPr>
              <a:t>Hackidemy</a:t>
            </a:r>
            <a:r>
              <a:rPr lang="en-US" altLang="zh-TW" sz="1600" dirty="0" smtClean="0">
                <a:solidFill>
                  <a:srgbClr val="002060"/>
                </a:solidFill>
              </a:rPr>
              <a:t> is a good learning program. </a:t>
            </a:r>
          </a:p>
          <a:p>
            <a:pPr>
              <a:buFont typeface="Arial" pitchFamily="34" charset="0"/>
              <a:buChar char="•"/>
            </a:pPr>
            <a:endParaRPr lang="en-US" altLang="zh-TW" sz="16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rgbClr val="002060"/>
                </a:solidFill>
              </a:rPr>
              <a:t>We have passion to enjoy the latest IT trend and explore the power of AI, Cloud and </a:t>
            </a:r>
            <a:r>
              <a:rPr lang="en-US" altLang="zh-TW" sz="1600" dirty="0" err="1" smtClean="0">
                <a:solidFill>
                  <a:srgbClr val="002060"/>
                </a:solidFill>
              </a:rPr>
              <a:t>IoT</a:t>
            </a:r>
            <a:r>
              <a:rPr lang="en-US" altLang="zh-TW" sz="1600" dirty="0" smtClean="0">
                <a:solidFill>
                  <a:srgbClr val="002060"/>
                </a:solidFill>
              </a:rPr>
              <a:t> to change the word</a:t>
            </a:r>
          </a:p>
        </p:txBody>
      </p:sp>
      <p:sp useBgFill="1">
        <p:nvSpPr>
          <p:cNvPr id="21" name="Rounded Rectangular Callout 20"/>
          <p:cNvSpPr/>
          <p:nvPr/>
        </p:nvSpPr>
        <p:spPr>
          <a:xfrm>
            <a:off x="1331640" y="1916832"/>
            <a:ext cx="1512168" cy="1152128"/>
          </a:xfrm>
          <a:prstGeom prst="wedgeRoundRectCallout">
            <a:avLst>
              <a:gd name="adj1" fmla="val 45893"/>
              <a:gd name="adj2" fmla="val 136798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Catherine. I am working in GLTCM for BI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22" name="Rounded Rectangular Callout 21"/>
          <p:cNvSpPr/>
          <p:nvPr/>
        </p:nvSpPr>
        <p:spPr>
          <a:xfrm>
            <a:off x="2987824" y="1340768"/>
            <a:ext cx="1512168" cy="1080120"/>
          </a:xfrm>
          <a:prstGeom prst="wedgeRoundRectCallout">
            <a:avLst>
              <a:gd name="adj1" fmla="val 20"/>
              <a:gd name="adj2" fmla="val 201974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Nick,. I am Business Analyst working in data visualization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23" name="Rounded Rectangular Callout 22"/>
          <p:cNvSpPr/>
          <p:nvPr/>
        </p:nvSpPr>
        <p:spPr>
          <a:xfrm>
            <a:off x="4139952" y="2636912"/>
            <a:ext cx="1512168" cy="1080120"/>
          </a:xfrm>
          <a:prstGeom prst="wedgeRoundRectCallout">
            <a:avLst>
              <a:gd name="adj1" fmla="val -6236"/>
              <a:gd name="adj2" fmla="val 90070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KK Leung. I am Infrastructure Lead in Group Function.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24" name="Rounded Rectangular Callout 23"/>
          <p:cNvSpPr/>
          <p:nvPr/>
        </p:nvSpPr>
        <p:spPr>
          <a:xfrm>
            <a:off x="4860032" y="1196752"/>
            <a:ext cx="1512168" cy="1008112"/>
          </a:xfrm>
          <a:prstGeom prst="wedgeRoundRectCallout">
            <a:avLst>
              <a:gd name="adj1" fmla="val 25041"/>
              <a:gd name="adj2" fmla="val 220856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Krystal. I am Global Portfolio Manager in RBWM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25" name="Rounded Rectangular Callout 24"/>
          <p:cNvSpPr/>
          <p:nvPr/>
        </p:nvSpPr>
        <p:spPr>
          <a:xfrm>
            <a:off x="6228184" y="2420888"/>
            <a:ext cx="1512168" cy="1296144"/>
          </a:xfrm>
          <a:prstGeom prst="wedgeRoundRectCallout">
            <a:avLst>
              <a:gd name="adj1" fmla="val -3456"/>
              <a:gd name="adj2" fmla="val 77096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Michael working as Senior Lead Solution Architect for GLCM and Payment System in ASP.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26" name="Rounded Rectangular Callout 25"/>
          <p:cNvSpPr/>
          <p:nvPr/>
        </p:nvSpPr>
        <p:spPr>
          <a:xfrm>
            <a:off x="7452320" y="1124744"/>
            <a:ext cx="1512168" cy="1152128"/>
          </a:xfrm>
          <a:prstGeom prst="wedgeRoundRectCallout">
            <a:avLst>
              <a:gd name="adj1" fmla="val 11835"/>
              <a:gd name="adj2" fmla="val 204812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April. I am Development Manager working in </a:t>
            </a:r>
            <a:r>
              <a:rPr lang="en-US" altLang="zh-TW" sz="1000" dirty="0" err="1" smtClean="0">
                <a:solidFill>
                  <a:schemeClr val="accent3">
                    <a:lumMod val="50000"/>
                  </a:schemeClr>
                </a:solidFill>
              </a:rPr>
              <a:t>Qlik</a:t>
            </a:r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 Sense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55</TotalTime>
  <Words>133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Oriel</vt:lpstr>
      <vt:lpstr>Hackimon – Our team member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Hackimon – Our team member</dc:title>
  <dc:creator>user</dc:creator>
  <cp:lastModifiedBy>user</cp:lastModifiedBy>
  <cp:revision>8</cp:revision>
  <dcterms:created xsi:type="dcterms:W3CDTF">2019-07-19T15:19:01Z</dcterms:created>
  <dcterms:modified xsi:type="dcterms:W3CDTF">2019-07-20T05:50:47Z</dcterms:modified>
</cp:coreProperties>
</file>