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3.jpg" ContentType="image/gif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7" d="100"/>
          <a:sy n="77" d="100"/>
        </p:scale>
        <p:origin x="498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29/05/2019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61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181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820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7924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838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135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45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5165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59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0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6716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00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44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6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66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45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3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4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0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xterior, objeto&#10;&#10;Descripción generada automáticamente">
            <a:extLst>
              <a:ext uri="{FF2B5EF4-FFF2-40B4-BE49-F238E27FC236}">
                <a16:creationId xmlns:a16="http://schemas.microsoft.com/office/drawing/2014/main" id="{16A618E3-91A5-4D4E-B1EC-B6C0B5E9A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309860"/>
            <a:ext cx="8001000" cy="363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2" y="3942060"/>
            <a:ext cx="9396535" cy="927100"/>
          </a:xfrm>
        </p:spPr>
        <p:txBody>
          <a:bodyPr rtlCol="0"/>
          <a:lstStyle/>
          <a:p>
            <a:pPr rtl="0"/>
            <a:r>
              <a:rPr lang="es-ES" dirty="0"/>
              <a:t>BOTNETS:</a:t>
            </a:r>
            <a:r>
              <a:rPr lang="es-ES" dirty="0">
                <a:latin typeface="+mn-lt"/>
              </a:rPr>
              <a:t>the Killer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9143999" cy="130304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Juan Camilo Jiménez</a:t>
            </a:r>
          </a:p>
          <a:p>
            <a:pPr rtl="0"/>
            <a:r>
              <a:rPr lang="es-ES" dirty="0"/>
              <a:t>Brayan Bejarano</a:t>
            </a:r>
          </a:p>
          <a:p>
            <a:pPr rtl="0"/>
            <a:r>
              <a:rPr lang="es-ES" dirty="0"/>
              <a:t>Nicolas Taborda</a:t>
            </a:r>
          </a:p>
          <a:p>
            <a:pPr rtl="0"/>
            <a:r>
              <a:rPr lang="es-ES" dirty="0"/>
              <a:t>Juan Pablo Muñoz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Ataque por correo electrónico.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6249860" y="1905001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Enviar spam a direcciones de correo electrónico.</a:t>
            </a:r>
          </a:p>
          <a:p>
            <a:r>
              <a:rPr lang="es-CO" dirty="0"/>
              <a:t>Un solo hacker había conseguido el control de un millón de ordenadores, utilizándolos como plataforma para sus ataques, con los que era capaz de enviar 30 billones de spam por día.</a:t>
            </a:r>
            <a:r>
              <a:rPr lang="es-CO" sz="2000" dirty="0"/>
              <a:t> (</a:t>
            </a:r>
            <a:r>
              <a:rPr lang="es-CO" dirty="0"/>
              <a:t>la red </a:t>
            </a:r>
            <a:r>
              <a:rPr lang="es-CO" dirty="0" err="1"/>
              <a:t>Rustock</a:t>
            </a:r>
            <a:r>
              <a:rPr lang="es-CO" sz="2000" dirty="0"/>
              <a:t>).</a:t>
            </a:r>
            <a:endParaRPr lang="es-US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180C83-2559-4284-93C7-50602C6A7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t="21392" r="-1286"/>
          <a:stretch/>
        </p:blipFill>
        <p:spPr>
          <a:xfrm>
            <a:off x="1416320" y="1905001"/>
            <a:ext cx="4522645" cy="30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s-US" sz="2200" dirty="0"/>
              <a:t>Describir algunos mecanismos que existen para controlar y evitar ataques de Botnet.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US" sz="2200" dirty="0"/>
              <a:t>Crear una Botnet centralizada.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US" sz="2200" dirty="0"/>
              <a:t>Realizar capturas con la muestra de trafico para posteriormente identificar un ataque de la Botnet.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US" sz="2200" dirty="0"/>
              <a:t>Desarrollar o implementar un mecanismo para evitar el ataque de una Botnet (no alcanzable).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B7E33B-815B-4447-9B9F-CB12A2D6F2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49" y="1844824"/>
            <a:ext cx="441655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Mecanismos de mitigación y control.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s-US" sz="2800" dirty="0"/>
              <a:t>HoneyPots.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US" sz="2800" dirty="0"/>
              <a:t>HoneyNets.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US" sz="2800" dirty="0"/>
              <a:t>HoneyWall.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US" sz="2800" dirty="0"/>
              <a:t>BotHunter.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9B7583-B6C5-4866-B67A-3F4A62614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844824"/>
            <a:ext cx="5524500" cy="4267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10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HoneyPots.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dirty="0"/>
              <a:t>Simula tener servidores o puertas abiertas.</a:t>
            </a:r>
          </a:p>
          <a:p>
            <a:r>
              <a:rPr lang="es-US" dirty="0"/>
              <a:t>Entorno completamente monitoreado.</a:t>
            </a:r>
          </a:p>
          <a:p>
            <a:r>
              <a:rPr lang="es-US" dirty="0"/>
              <a:t>El cibercriminal entra.</a:t>
            </a:r>
          </a:p>
          <a:p>
            <a:r>
              <a:rPr lang="es-US" dirty="0"/>
              <a:t>Cae en la trampa de la debilidad que pueda llegar a tener y es atrapado.</a:t>
            </a:r>
          </a:p>
          <a:p>
            <a:r>
              <a:rPr lang="es-US" dirty="0"/>
              <a:t>Pueden ser servicios reales o solo simulación de servicios.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4F7C3B-6627-4518-AB26-7E928B045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0" b="-2"/>
          <a:stretch/>
        </p:blipFill>
        <p:spPr>
          <a:xfrm>
            <a:off x="6382443" y="1844824"/>
            <a:ext cx="49829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HoneyNets.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dirty="0">
                <a:solidFill>
                  <a:srgbClr val="FFFFFF"/>
                </a:solidFill>
              </a:rPr>
              <a:t>Diseñada para capturar actividad maliciosa.</a:t>
            </a:r>
          </a:p>
          <a:p>
            <a:r>
              <a:rPr lang="es-US" dirty="0">
                <a:solidFill>
                  <a:srgbClr val="FFFFFF"/>
                </a:solidFill>
              </a:rPr>
              <a:t>Tipo especial de HoneyPot pero más grande.</a:t>
            </a:r>
          </a:p>
          <a:p>
            <a:r>
              <a:rPr lang="es-US" dirty="0">
                <a:solidFill>
                  <a:srgbClr val="FFFFFF"/>
                </a:solidFill>
              </a:rPr>
              <a:t>Alta interacción sobre una entidad entera.</a:t>
            </a:r>
          </a:p>
          <a:p>
            <a:r>
              <a:rPr lang="es-US" dirty="0">
                <a:solidFill>
                  <a:srgbClr val="FFFFFF"/>
                </a:solidFill>
              </a:rPr>
              <a:t>Entorno de la vida real, con servidores, sistemas operativos  aplicaciones.</a:t>
            </a:r>
            <a:endParaRPr lang="es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D396E5-F243-4B11-9923-02CC8B42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56" y="1844825"/>
            <a:ext cx="46911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HoneyWall.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dirty="0">
                <a:solidFill>
                  <a:srgbClr val="FFFFFF"/>
                </a:solidFill>
              </a:rPr>
              <a:t>Control de datos: mitiga ataques a los sistemas.</a:t>
            </a:r>
          </a:p>
          <a:p>
            <a:r>
              <a:rPr lang="es-US" dirty="0">
                <a:solidFill>
                  <a:srgbClr val="FFFFFF"/>
                </a:solidFill>
              </a:rPr>
              <a:t>Captura de datos: Monitor de la actividad en la red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DE0B28-FD08-46F2-B9D6-AD3B44389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57" y="3789040"/>
            <a:ext cx="8059597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BotHunter.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dirty="0"/>
              <a:t>Sistemas diseñados para la detección de botnets. </a:t>
            </a:r>
          </a:p>
          <a:p>
            <a:r>
              <a:rPr lang="es-US" dirty="0"/>
              <a:t>Monitorea flujos  de comunicación entre los hosts dentro de la red interna e internet.</a:t>
            </a:r>
          </a:p>
          <a:p>
            <a:r>
              <a:rPr lang="es-US" dirty="0"/>
              <a:t>Clasifica los intercambios de datos que crucen el limite de la red como posibles pasos en el ciclo de vida de una infección de malware.</a:t>
            </a:r>
          </a:p>
          <a:p>
            <a:r>
              <a:rPr lang="es-US" dirty="0"/>
              <a:t>Sí hay suficiente evidencia de que el host está infectado genera un reporte con la información.</a:t>
            </a:r>
          </a:p>
          <a:p>
            <a:endParaRPr lang="es-US" dirty="0"/>
          </a:p>
          <a:p>
            <a:endParaRPr lang="es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81E40F-D798-474D-891F-0FC22E9E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844824"/>
            <a:ext cx="4032448" cy="4267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80EE0B-3562-4DA8-BC82-B7319ABC2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84" y="1628800"/>
            <a:ext cx="147364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la Botnet.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677860" y="19972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US" dirty="0"/>
          </a:p>
          <a:p>
            <a:endParaRPr lang="es-US" dirty="0"/>
          </a:p>
        </p:txBody>
      </p:sp>
      <p:pic>
        <p:nvPicPr>
          <p:cNvPr id="6" name="Imagen 5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42BE0B1A-ACEE-46D9-974D-89BFA1FEF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303921"/>
            <a:ext cx="6105206" cy="2250157"/>
          </a:xfrm>
          <a:prstGeom prst="rect">
            <a:avLst/>
          </a:prstGeom>
        </p:spPr>
      </p:pic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F48124CE-AE30-4010-BCBF-4F6D94662EEF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dirty="0" err="1"/>
              <a:t>DDoS</a:t>
            </a:r>
            <a:r>
              <a:rPr lang="es-US" dirty="0"/>
              <a:t>.</a:t>
            </a:r>
          </a:p>
          <a:p>
            <a:r>
              <a:rPr lang="es-US" dirty="0" err="1"/>
              <a:t>Flood</a:t>
            </a:r>
            <a:r>
              <a:rPr lang="es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US" dirty="0"/>
              <a:t>CC.</a:t>
            </a:r>
          </a:p>
          <a:p>
            <a:pPr marL="457200" indent="-457200">
              <a:buFont typeface="+mj-lt"/>
              <a:buAutoNum type="arabicPeriod"/>
            </a:pPr>
            <a:r>
              <a:rPr lang="es-US" dirty="0"/>
              <a:t>TCP.</a:t>
            </a:r>
          </a:p>
          <a:p>
            <a:pPr marL="457200" indent="-457200">
              <a:buFont typeface="+mj-lt"/>
              <a:buAutoNum type="arabicPeriod"/>
            </a:pPr>
            <a:r>
              <a:rPr lang="es-US" dirty="0"/>
              <a:t>UDP.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947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Capturas </a:t>
            </a:r>
            <a:r>
              <a:rPr lang="es-ES" dirty="0" err="1"/>
              <a:t>WireShark</a:t>
            </a:r>
            <a:r>
              <a:rPr lang="es-ES" dirty="0"/>
              <a:t>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US" dirty="0"/>
          </a:p>
          <a:p>
            <a:endParaRPr lang="es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04EBBA-1467-40C2-A528-08C958C7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4" y="1844824"/>
            <a:ext cx="106203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Capturas </a:t>
            </a:r>
            <a:r>
              <a:rPr lang="es-ES" dirty="0" err="1"/>
              <a:t>WireShark</a:t>
            </a:r>
            <a:r>
              <a:rPr lang="es-ES" dirty="0"/>
              <a:t>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US" dirty="0"/>
          </a:p>
          <a:p>
            <a:endParaRPr lang="es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0630C0-0F35-4DEB-BBD6-8F79D788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1704975"/>
            <a:ext cx="104394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396534" cy="1282154"/>
          </a:xfrm>
        </p:spPr>
        <p:txBody>
          <a:bodyPr rtlCol="0"/>
          <a:lstStyle/>
          <a:p>
            <a:r>
              <a:rPr lang="es-ES" dirty="0"/>
              <a:t>Contenido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ES" dirty="0"/>
              <a:t>¿Qué es una Botnet?</a:t>
            </a:r>
          </a:p>
          <a:p>
            <a:r>
              <a:rPr lang="es-ES" dirty="0"/>
              <a:t>Ciclo de vida</a:t>
            </a:r>
          </a:p>
          <a:p>
            <a:r>
              <a:rPr lang="es-ES" dirty="0"/>
              <a:t>Tipo de comunicación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Mitigación y control de </a:t>
            </a:r>
            <a:r>
              <a:rPr lang="es-ES" dirty="0" err="1"/>
              <a:t>Botnets</a:t>
            </a:r>
            <a:endParaRPr lang="es-ES" dirty="0"/>
          </a:p>
          <a:p>
            <a:r>
              <a:rPr lang="es-ES" dirty="0"/>
              <a:t>Investigación</a:t>
            </a:r>
          </a:p>
          <a:p>
            <a:r>
              <a:rPr lang="es-ES" dirty="0"/>
              <a:t>Funcionamiento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Capturas </a:t>
            </a:r>
            <a:r>
              <a:rPr lang="es-ES" dirty="0" err="1"/>
              <a:t>WireShark</a:t>
            </a:r>
            <a:r>
              <a:rPr lang="es-ES" dirty="0"/>
              <a:t>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US" dirty="0"/>
          </a:p>
          <a:p>
            <a:endParaRPr lang="es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43B304-BA3B-4B32-8753-132D56A7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49" y="2418947"/>
            <a:ext cx="2905125" cy="981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157FF4-9AA9-455C-9FF0-26D80E340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912" y="4247003"/>
            <a:ext cx="4953000" cy="1114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66A361-6A8E-4111-AF74-FF2447B70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901" y="2409421"/>
            <a:ext cx="42005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1544518" y="18448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US" dirty="0"/>
          </a:p>
          <a:p>
            <a:endParaRPr lang="es-US" dirty="0"/>
          </a:p>
        </p:txBody>
      </p:sp>
      <p:sp>
        <p:nvSpPr>
          <p:cNvPr id="8" name="Marcador de posición de contenido 5">
            <a:extLst>
              <a:ext uri="{FF2B5EF4-FFF2-40B4-BE49-F238E27FC236}">
                <a16:creationId xmlns:a16="http://schemas.microsoft.com/office/drawing/2014/main" id="{EC64DC5E-1D21-435D-B237-1A0412CA3266}"/>
              </a:ext>
            </a:extLst>
          </p:cNvPr>
          <p:cNvSpPr txBox="1">
            <a:spLocks/>
          </p:cNvSpPr>
          <p:nvPr/>
        </p:nvSpPr>
        <p:spPr>
          <a:xfrm>
            <a:off x="1696918" y="1997224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dirty="0"/>
              <a:t>Desarrollo de la Botnet.</a:t>
            </a:r>
          </a:p>
          <a:p>
            <a:r>
              <a:rPr lang="es-US" dirty="0"/>
              <a:t>Trabajo en equipo.</a:t>
            </a:r>
          </a:p>
          <a:p>
            <a:r>
              <a:rPr lang="es-US" dirty="0"/>
              <a:t>Potencial.</a:t>
            </a:r>
          </a:p>
          <a:p>
            <a:r>
              <a:rPr lang="es-US" dirty="0"/>
              <a:t>Medidas de seguridad.</a:t>
            </a:r>
          </a:p>
          <a:p>
            <a:endParaRPr lang="es-U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3FD271D-E031-4865-86B7-41BF4C68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9763" y="1879337"/>
            <a:ext cx="3734544" cy="37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¿Qué es una Botnet?</a:t>
            </a:r>
          </a:p>
        </p:txBody>
      </p:sp>
      <p:pic>
        <p:nvPicPr>
          <p:cNvPr id="5" name="Marcador de contenido 4" descr="Imagen que contiene objeto, texto&#10;&#10;Descripción generada automáticamente">
            <a:extLst>
              <a:ext uri="{FF2B5EF4-FFF2-40B4-BE49-F238E27FC236}">
                <a16:creationId xmlns:a16="http://schemas.microsoft.com/office/drawing/2014/main" id="{89B789B6-76A9-49BB-A1A6-F5257C82C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72816"/>
            <a:ext cx="6733254" cy="426720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A1953C6-24FE-429D-928E-DF037F06A333}"/>
              </a:ext>
            </a:extLst>
          </p:cNvPr>
          <p:cNvSpPr txBox="1"/>
          <p:nvPr/>
        </p:nvSpPr>
        <p:spPr>
          <a:xfrm>
            <a:off x="8255668" y="1794989"/>
            <a:ext cx="3815408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s-CO" b="1" dirty="0"/>
              <a:t>Botnet </a:t>
            </a:r>
            <a:r>
              <a:rPr lang="es-CO" dirty="0"/>
              <a:t>hace referencia a un conjunto o red de bots </a:t>
            </a:r>
            <a:r>
              <a:rPr lang="es-CO" dirty="0" err="1"/>
              <a:t>informaticos</a:t>
            </a:r>
            <a:r>
              <a:rPr lang="es-CO" dirty="0"/>
              <a:t>, que se </a:t>
            </a:r>
          </a:p>
          <a:p>
            <a:pPr algn="just">
              <a:lnSpc>
                <a:spcPct val="90000"/>
              </a:lnSpc>
            </a:pPr>
            <a:r>
              <a:rPr lang="es-CO" dirty="0"/>
              <a:t>ejecutan de manera autónoma y</a:t>
            </a:r>
          </a:p>
          <a:p>
            <a:pPr algn="just">
              <a:lnSpc>
                <a:spcPct val="90000"/>
              </a:lnSpc>
            </a:pPr>
            <a:r>
              <a:rPr lang="es-CO" dirty="0"/>
              <a:t>automática.</a:t>
            </a:r>
            <a:r>
              <a:rPr lang="es-CO" baseline="30000" dirty="0"/>
              <a:t> </a:t>
            </a:r>
            <a:r>
              <a:rPr lang="es-CO" dirty="0"/>
              <a:t>El artífice de la botnet </a:t>
            </a:r>
          </a:p>
          <a:p>
            <a:pPr algn="just">
              <a:lnSpc>
                <a:spcPct val="90000"/>
              </a:lnSpc>
            </a:pPr>
            <a:r>
              <a:rPr lang="es-CO" dirty="0"/>
              <a:t>puede controlar todos los</a:t>
            </a:r>
          </a:p>
          <a:p>
            <a:pPr algn="just">
              <a:lnSpc>
                <a:spcPct val="90000"/>
              </a:lnSpc>
            </a:pPr>
            <a:r>
              <a:rPr lang="es-CO" dirty="0"/>
              <a:t>ordenadores servidores infectados</a:t>
            </a:r>
          </a:p>
          <a:p>
            <a:pPr algn="just">
              <a:lnSpc>
                <a:spcPct val="90000"/>
              </a:lnSpc>
            </a:pPr>
            <a:r>
              <a:rPr lang="es-CO" dirty="0"/>
              <a:t>de forma remota.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Ciclo de Vida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/>
          <a:lstStyle/>
          <a:p>
            <a:pPr rtl="0"/>
            <a:r>
              <a:rPr lang="es-ES" dirty="0"/>
              <a:t>Formación y explotación</a:t>
            </a:r>
          </a:p>
          <a:p>
            <a:pPr rtl="0"/>
            <a:r>
              <a:rPr lang="es-ES" dirty="0"/>
              <a:t>C&amp;C</a:t>
            </a:r>
          </a:p>
          <a:p>
            <a:pPr rtl="0"/>
            <a:r>
              <a:rPr lang="es-ES" dirty="0"/>
              <a:t>Ataque</a:t>
            </a:r>
          </a:p>
          <a:p>
            <a:pPr rtl="0"/>
            <a:r>
              <a:rPr lang="es-ES" dirty="0"/>
              <a:t>Ataque por correo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FA1F00CC-4C48-4514-A9B5-A58710E06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700808"/>
            <a:ext cx="6751772" cy="41404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Formación y explotación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es-US" dirty="0"/>
              <a:t>La Botnet realiza un barrido inicial en búsqueda de vulnerabilidades que le permita explotar servicios de la victima.</a:t>
            </a:r>
          </a:p>
          <a:p>
            <a:r>
              <a:rPr lang="es-US" dirty="0"/>
              <a:t>se realiza una “explotación de   vulnerabilidades” con el fin de descargar el Bot que se encuentra establecido en un servidor remoto.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Marcador de contenido 6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D316FAF1-2747-456B-B24C-8901367D65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08" y="1905000"/>
            <a:ext cx="4230628" cy="3263627"/>
          </a:xfr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800" dirty="0"/>
              <a:t>C&amp;C</a:t>
            </a:r>
            <a:r>
              <a:rPr lang="es-ES" dirty="0"/>
              <a:t>: Command and Control.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294967295"/>
          </p:nvPr>
        </p:nvSpPr>
        <p:spPr>
          <a:xfrm>
            <a:off x="6249860" y="1905001"/>
            <a:ext cx="4416552" cy="4267200"/>
          </a:xfrm>
        </p:spPr>
        <p:txBody>
          <a:bodyPr rtlCol="0">
            <a:normAutofit/>
          </a:bodyPr>
          <a:lstStyle/>
          <a:p>
            <a:r>
              <a:rPr lang="es-US" dirty="0"/>
              <a:t>Centralizado: poco utilizados por las vulnerabilidades que presentan.</a:t>
            </a:r>
          </a:p>
          <a:p>
            <a:r>
              <a:rPr lang="es-US" dirty="0"/>
              <a:t>P2P: El </a:t>
            </a:r>
            <a:r>
              <a:rPr lang="es-US" dirty="0" err="1"/>
              <a:t>Botmaster</a:t>
            </a:r>
            <a:r>
              <a:rPr lang="es-US" dirty="0"/>
              <a:t> esta conectado a un </a:t>
            </a:r>
            <a:r>
              <a:rPr lang="es-US" dirty="0" err="1"/>
              <a:t>bot</a:t>
            </a:r>
            <a:r>
              <a:rPr lang="es-US" dirty="0"/>
              <a:t> de la red y este a cada uno de los dispositivos que han sido infectados.</a:t>
            </a:r>
            <a:endParaRPr lang="es-ES" dirty="0"/>
          </a:p>
        </p:txBody>
      </p:sp>
      <p:pic>
        <p:nvPicPr>
          <p:cNvPr id="7" name="Picture 2" descr="https://lh3.googleusercontent.com/9RxBh-ir7tp7WHhfRRe2Wo9RUS8UAmUMd4_Jkm7CU5eKFLYYjHssLjfSwbR9w7NJjFxK7p0Nin9SFzLtjMrFlTXl_FpxqKJLSJPMBBr2U6unmlKfmyfmaHZ7rJyxzzkCXf88Htow">
            <a:extLst>
              <a:ext uri="{FF2B5EF4-FFF2-40B4-BE49-F238E27FC236}">
                <a16:creationId xmlns:a16="http://schemas.microsoft.com/office/drawing/2014/main" id="{F138EDC6-C4D3-46F0-8217-754E21856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905001"/>
            <a:ext cx="457199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Redes de </a:t>
            </a:r>
            <a:r>
              <a:rPr lang="es-ES" dirty="0" err="1"/>
              <a:t>Botnets</a:t>
            </a:r>
            <a:r>
              <a:rPr lang="es-ES" dirty="0"/>
              <a:t> Centralizadas.</a:t>
            </a:r>
          </a:p>
        </p:txBody>
      </p:sp>
      <p:pic>
        <p:nvPicPr>
          <p:cNvPr id="3" name="Picture 2" descr="https://lh3.googleusercontent.com/9RxBh-ir7tp7WHhfRRe2Wo9RUS8UAmUMd4_Jkm7CU5eKFLYYjHssLjfSwbR9w7NJjFxK7p0Nin9SFzLtjMrFlTXl_FpxqKJLSJPMBBr2U6unmlKfmyfmaHZ7rJyxzzkCXf88Htow">
            <a:extLst>
              <a:ext uri="{FF2B5EF4-FFF2-40B4-BE49-F238E27FC236}">
                <a16:creationId xmlns:a16="http://schemas.microsoft.com/office/drawing/2014/main" id="{A484C102-F607-44B3-9302-C1FE0B545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6" r="48824"/>
          <a:stretch/>
        </p:blipFill>
        <p:spPr bwMode="auto">
          <a:xfrm>
            <a:off x="2133972" y="1905001"/>
            <a:ext cx="3600400" cy="40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6249860" y="1905001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IRC: El botmaster usa canales IRC para enviar los comandos. Todos los miembros del botnet están conectados a la emisión.</a:t>
            </a:r>
          </a:p>
          <a:p>
            <a:r>
              <a:rPr lang="es-ES_tradnl" dirty="0"/>
              <a:t> HTTP: El botmaster actúa en un servidor web y los bots están contactados en este además los comandos son encapsulados en mensajes HTTP.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Redes de </a:t>
            </a:r>
            <a:r>
              <a:rPr lang="es-ES" dirty="0" err="1"/>
              <a:t>Botnets</a:t>
            </a:r>
            <a:r>
              <a:rPr lang="es-ES" dirty="0"/>
              <a:t> Descentralizadas.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6249860" y="1905001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P2P: </a:t>
            </a:r>
            <a:r>
              <a:rPr lang="es-CO" dirty="0"/>
              <a:t>Es mas duro de detectar que las botnets centralizadas.</a:t>
            </a:r>
            <a:endParaRPr lang="es-US" sz="2200" dirty="0"/>
          </a:p>
          <a:p>
            <a:pPr marL="0" indent="0">
              <a:buNone/>
            </a:pPr>
            <a:r>
              <a:rPr lang="es-ES_tradnl" dirty="0"/>
              <a:t>Ventajas: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Comunicación cifrada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No tiene servidor centrar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Dificulta su eliminación</a:t>
            </a:r>
          </a:p>
        </p:txBody>
      </p:sp>
      <p:pic>
        <p:nvPicPr>
          <p:cNvPr id="5" name="Picture 2" descr="https://lh3.googleusercontent.com/9RxBh-ir7tp7WHhfRRe2Wo9RUS8UAmUMd4_Jkm7CU5eKFLYYjHssLjfSwbR9w7NJjFxK7p0Nin9SFzLtjMrFlTXl_FpxqKJLSJPMBBr2U6unmlKfmyfmaHZ7rJyxzzkCXf88Htow">
            <a:extLst>
              <a:ext uri="{FF2B5EF4-FFF2-40B4-BE49-F238E27FC236}">
                <a16:creationId xmlns:a16="http://schemas.microsoft.com/office/drawing/2014/main" id="{2294A6E9-DEDD-4B84-8280-4BF95F2A1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1" t="22214"/>
          <a:stretch/>
        </p:blipFill>
        <p:spPr bwMode="auto">
          <a:xfrm>
            <a:off x="2494012" y="1905001"/>
            <a:ext cx="2952328" cy="38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Ataque.</a:t>
            </a:r>
          </a:p>
        </p:txBody>
      </p:sp>
      <p:sp>
        <p:nvSpPr>
          <p:cNvPr id="4" name="Marcador de posición de contenido 5">
            <a:extLst>
              <a:ext uri="{FF2B5EF4-FFF2-40B4-BE49-F238E27FC236}">
                <a16:creationId xmlns:a16="http://schemas.microsoft.com/office/drawing/2014/main" id="{CC15ED01-A405-4702-87C9-838293AA61D7}"/>
              </a:ext>
            </a:extLst>
          </p:cNvPr>
          <p:cNvSpPr txBox="1">
            <a:spLocks/>
          </p:cNvSpPr>
          <p:nvPr/>
        </p:nvSpPr>
        <p:spPr>
          <a:xfrm>
            <a:off x="6249860" y="1905001"/>
            <a:ext cx="44165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Ataques de denegación de servicio distribuidos (</a:t>
            </a:r>
            <a:r>
              <a:rPr lang="es-CO" dirty="0" err="1"/>
              <a:t>DDoS</a:t>
            </a:r>
            <a:r>
              <a:rPr lang="es-CO" dirty="0"/>
              <a:t>).</a:t>
            </a:r>
          </a:p>
          <a:p>
            <a:r>
              <a:rPr lang="es-CO" dirty="0"/>
              <a:t>Envío de Spam.</a:t>
            </a:r>
          </a:p>
          <a:p>
            <a:r>
              <a:rPr lang="es-CO" dirty="0"/>
              <a:t>Minería de Bitcoins.</a:t>
            </a:r>
          </a:p>
          <a:p>
            <a:r>
              <a:rPr lang="es-CO" dirty="0"/>
              <a:t>Robo de Bitcoins.</a:t>
            </a:r>
            <a:endParaRPr lang="es-US" sz="2200" dirty="0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A74FEE81-CC85-4D6B-AF01-437CF763F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3" y="1905000"/>
            <a:ext cx="4283473" cy="31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591</Words>
  <Application>Microsoft Office PowerPoint</Application>
  <PresentationFormat>Personalizado</PresentationFormat>
  <Paragraphs>113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Corbel</vt:lpstr>
      <vt:lpstr>Pizarra 16 x 9</vt:lpstr>
      <vt:lpstr>BOTNETS:the Killer web</vt:lpstr>
      <vt:lpstr>Contenido</vt:lpstr>
      <vt:lpstr>¿Qué es una Botnet?</vt:lpstr>
      <vt:lpstr>Ciclo de Vida</vt:lpstr>
      <vt:lpstr>Formación y explotación</vt:lpstr>
      <vt:lpstr>C&amp;C: Command and Control.</vt:lpstr>
      <vt:lpstr>Redes de Botnets Centralizadas.</vt:lpstr>
      <vt:lpstr>Redes de Botnets Descentralizadas.</vt:lpstr>
      <vt:lpstr>Ataque.</vt:lpstr>
      <vt:lpstr>Ataque por correo electrónico.</vt:lpstr>
      <vt:lpstr>Objetivos.</vt:lpstr>
      <vt:lpstr>Mecanismos de mitigación y control.</vt:lpstr>
      <vt:lpstr>HoneyPots.</vt:lpstr>
      <vt:lpstr>HoneyNets.</vt:lpstr>
      <vt:lpstr>HoneyWall.</vt:lpstr>
      <vt:lpstr>BotHunter.</vt:lpstr>
      <vt:lpstr>Creación de la Botnet.</vt:lpstr>
      <vt:lpstr>Capturas WireShark.</vt:lpstr>
      <vt:lpstr>Capturas WireShark.</vt:lpstr>
      <vt:lpstr>Capturas WireShark.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BOTNETS:the Killer web</dc:title>
  <dc:creator>Juan Camilo</dc:creator>
  <cp:lastModifiedBy>Juan Camilo</cp:lastModifiedBy>
  <cp:revision>19</cp:revision>
  <dcterms:created xsi:type="dcterms:W3CDTF">2019-05-27T20:20:22Z</dcterms:created>
  <dcterms:modified xsi:type="dcterms:W3CDTF">2019-05-30T05:12:56Z</dcterms:modified>
</cp:coreProperties>
</file>