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AF3F7-5EA3-4055-B098-332CB8A2E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E9C73-90AB-48CF-8CAC-5B10D9BBF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0A6756-67DE-4852-B9A5-CA8E44D5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15B0A-C52D-491B-9DC8-52FF2DC4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A15B7E-8A98-4018-878D-39815AB3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9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EEEA-71CB-480E-9DA8-66CCA8AC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813E8C-F9F5-45EB-BD47-B4BC741BE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087FC-CA95-46AB-BBF0-E9FDB0EA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30850-F9E6-439C-A791-427CF10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B1666-9896-41C1-94A2-67942702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15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3AD3EC-C2C3-4582-BE38-4ABBE37D3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289DC7-D505-4CA2-829D-739CFD11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D508F-6488-4835-B8A1-061F2B6F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8DBEE-2325-4802-8941-EB4A2292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888C2-3721-4526-AF4F-90F5B20B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41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C147D-4143-494E-85C7-FD92BF5D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9D49F-9D18-45D8-9216-EB8BB377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3472D-3A02-4B65-BB1A-B591B9BA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537C2-6993-46B3-9AFC-21DB3188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0C28D1-B855-4173-BA40-505456C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78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0DE8-D26B-46DD-A62D-44C30564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E2BB47-4F72-4685-A7D7-263498BA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89DB40-1D37-4E75-8609-7CE87E00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DAAC8-D321-41F2-A3D3-79F2B732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74CE5-06B9-4651-AD69-8BD853F2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545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D3A38-6273-4341-8E2C-8EEF2173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3621C6-3DF3-44AB-B142-BE1739819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7BC2A3-FC2D-486E-8114-A8C79C5D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E9D27-39C5-455D-A909-A0A0794E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CE653B-594E-4D38-9A16-AEE3A74F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5A8F66-616D-4BD2-BB06-81BFA21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514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2283-4BE9-4CC8-955C-190ECDD6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20960E-A318-4526-B535-D2A1D3B2F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5E3095-E882-4E4A-BDA7-8512A53B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EB94A5-D971-485D-B502-938BCF978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F3107B-D353-4850-BABA-E3BAD4B20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EB4030-CD5A-4B57-8DBB-0A28A4AF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7069A9-FAC2-44A2-BFDA-D37C726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56EB34-2704-458F-8439-5C4492F3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09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008DC-DD53-4A5B-8D26-ADE7239E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AD5FBC-DBF4-4865-B5D6-78A81BDB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C6488B-8DC1-455C-862B-EA2EE47C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DAEFCE-4DF3-4478-9FC1-6F2CF5A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469075-AB64-49EB-9D16-337510EB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C0435A-01AE-4F30-B78B-01E5D943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40714-BE77-4728-B56A-BB5CBA86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26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7819F-C2EE-49D3-963D-8F5E04BF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B00B8-9A2E-4E11-AC32-F425D24FD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DCFE91-4BA4-4EFA-8685-95087529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08D13-3FC1-40F4-8EBA-1EA1F9DE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54710D-59A7-4BBF-A988-FEC33431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6E05A7-B42C-4142-9C79-451C006A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64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558C5-19E6-4D52-A398-B59DF840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14B424-E598-4B25-BD0C-1D9C6C460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419DD-693E-40A1-9507-B831A61E1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C68A62-BE65-4A63-87ED-F1293DBA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19C2EB-1EE2-4F7A-9601-9243F121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BCDC1A-EE72-4216-A2E4-76EE2344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64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CD36E7-ADF0-44B3-BBC6-A827D04E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017778-74BE-4C3E-BA65-804D83CE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14C4A1-04C9-40B6-89FE-021EE4F5F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B9D1-C258-4748-AD1D-C3C07CC46A9E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A9EBE-65CC-4959-B9EA-823CAA095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C7224A-EA97-4D0C-BE6C-6D7047503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33CA-86F7-497D-9B95-F921E430E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76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C8FF2-6D3A-42A3-B1F8-37F6B074F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00" y="305207"/>
            <a:ext cx="4648200" cy="770135"/>
          </a:xfrm>
          <a:solidFill>
            <a:srgbClr val="002647"/>
          </a:solidFill>
        </p:spPr>
        <p:txBody>
          <a:bodyPr>
            <a:normAutofit/>
          </a:bodyPr>
          <a:lstStyle/>
          <a:p>
            <a:pPr algn="l"/>
            <a:r>
              <a:rPr lang="es-CO" sz="4800" dirty="0">
                <a:latin typeface="Arial Black" panose="020B0A04020102020204" pitchFamily="34" charset="0"/>
              </a:rPr>
              <a:t>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8146C-29BE-402E-B20B-2C20A54E2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468438"/>
            <a:ext cx="9144000" cy="3179762"/>
          </a:xfrm>
        </p:spPr>
        <p:txBody>
          <a:bodyPr/>
          <a:lstStyle/>
          <a:p>
            <a:r>
              <a:rPr lang="es-CO" dirty="0"/>
              <a:t>Profesor</a:t>
            </a:r>
          </a:p>
          <a:p>
            <a:r>
              <a:rPr lang="es-CO" dirty="0"/>
              <a:t>Christian Camilo </a:t>
            </a:r>
            <a:r>
              <a:rPr lang="es-CO" dirty="0" err="1"/>
              <a:t>Urcuqui</a:t>
            </a:r>
            <a:r>
              <a:rPr lang="es-CO" dirty="0"/>
              <a:t> López</a:t>
            </a:r>
          </a:p>
          <a:p>
            <a:r>
              <a:rPr lang="es-CO" i="1" dirty="0"/>
              <a:t>Ing. Sistemas, Magister en Informática y Telecomunicaciones</a:t>
            </a:r>
          </a:p>
          <a:p>
            <a:endParaRPr lang="es-CO" dirty="0"/>
          </a:p>
          <a:p>
            <a:r>
              <a:rPr lang="es-CO" dirty="0"/>
              <a:t>Monitores</a:t>
            </a:r>
          </a:p>
          <a:p>
            <a:r>
              <a:rPr lang="es-CO" dirty="0"/>
              <a:t>Cristhian Eduardo Castillo Meneses (</a:t>
            </a:r>
            <a:r>
              <a:rPr lang="es-CO" dirty="0" err="1"/>
              <a:t>KorKux</a:t>
            </a:r>
            <a:r>
              <a:rPr lang="es-CO" dirty="0"/>
              <a:t>)</a:t>
            </a:r>
          </a:p>
          <a:p>
            <a:r>
              <a:rPr lang="es-CO" dirty="0"/>
              <a:t>Steven Bernal Tovar</a:t>
            </a:r>
          </a:p>
        </p:txBody>
      </p:sp>
      <p:pic>
        <p:nvPicPr>
          <p:cNvPr id="2052" name="Picture 4" descr="@hackinghardware">
            <a:extLst>
              <a:ext uri="{FF2B5EF4-FFF2-40B4-BE49-F238E27FC236}">
                <a16:creationId xmlns:a16="http://schemas.microsoft.com/office/drawing/2014/main" id="{F17F34CA-826D-4C17-8730-A7B01A9C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47616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logo facebook png">
            <a:extLst>
              <a:ext uri="{FF2B5EF4-FFF2-40B4-BE49-F238E27FC236}">
                <a16:creationId xmlns:a16="http://schemas.microsoft.com/office/drawing/2014/main" id="{8588CF1F-5A3F-4188-B460-FB70D480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5536386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ADAD27-996C-45D7-965D-5B1CAE8560B0}"/>
              </a:ext>
            </a:extLst>
          </p:cNvPr>
          <p:cNvSpPr txBox="1"/>
          <p:nvPr/>
        </p:nvSpPr>
        <p:spPr>
          <a:xfrm>
            <a:off x="596900" y="5483353"/>
            <a:ext cx="6920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https://www.facebook.com/clubdehack1nghardware/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44EAE3-E609-4950-875D-7ED69286F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5018"/>
            <a:ext cx="520294" cy="52029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476FEE8-6155-473C-B2A6-F13FB9341728}"/>
              </a:ext>
            </a:extLst>
          </p:cNvPr>
          <p:cNvSpPr txBox="1"/>
          <p:nvPr/>
        </p:nvSpPr>
        <p:spPr>
          <a:xfrm>
            <a:off x="596900" y="5974332"/>
            <a:ext cx="482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https://github.com/hackinghardware</a:t>
            </a:r>
          </a:p>
        </p:txBody>
      </p:sp>
    </p:spTree>
    <p:extLst>
      <p:ext uri="{BB962C8B-B14F-4D97-AF65-F5344CB8AC3E}">
        <p14:creationId xmlns:p14="http://schemas.microsoft.com/office/powerpoint/2010/main" val="239242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EE9D4-2E42-4DE6-A015-9FD03BD3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627"/>
          </a:xfrm>
        </p:spPr>
        <p:txBody>
          <a:bodyPr/>
          <a:lstStyle/>
          <a:p>
            <a:r>
              <a:rPr lang="es-CO" b="1" dirty="0"/>
              <a:t>¿Cómo funciona internet?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8C21D-0B4B-409A-A8F3-4AD0C5AA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B3E30C3-44D4-4521-9492-2A046A08D4DD}"/>
              </a:ext>
            </a:extLst>
          </p:cNvPr>
          <p:cNvCxnSpPr/>
          <p:nvPr/>
        </p:nvCxnSpPr>
        <p:spPr>
          <a:xfrm>
            <a:off x="838200" y="1690688"/>
            <a:ext cx="24765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EE9D4-2E42-4DE6-A015-9FD03BD3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627"/>
          </a:xfrm>
        </p:spPr>
        <p:txBody>
          <a:bodyPr/>
          <a:lstStyle/>
          <a:p>
            <a:r>
              <a:rPr lang="es-CO" b="1" dirty="0"/>
              <a:t>¿Cómo funciona internet?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B3E30C3-44D4-4521-9492-2A046A08D4DD}"/>
              </a:ext>
            </a:extLst>
          </p:cNvPr>
          <p:cNvCxnSpPr/>
          <p:nvPr/>
        </p:nvCxnSpPr>
        <p:spPr>
          <a:xfrm>
            <a:off x="838200" y="1690688"/>
            <a:ext cx="24765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98" name="Picture 2" descr="Resultado de imagen para cliente servidor">
            <a:extLst>
              <a:ext uri="{FF2B5EF4-FFF2-40B4-BE49-F238E27FC236}">
                <a16:creationId xmlns:a16="http://schemas.microsoft.com/office/drawing/2014/main" id="{0ACA7DD5-494F-4FDC-95C5-07BFD624F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29" y="1825625"/>
            <a:ext cx="9078741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8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EE9D4-2E42-4DE6-A015-9FD03BD3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627"/>
          </a:xfrm>
        </p:spPr>
        <p:txBody>
          <a:bodyPr/>
          <a:lstStyle/>
          <a:p>
            <a:r>
              <a:rPr lang="es-CO" b="1" dirty="0" err="1"/>
              <a:t>Frontend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8C21D-0B4B-409A-A8F3-4AD0C5AA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Los desarrolladores </a:t>
            </a:r>
            <a:r>
              <a:rPr lang="es-CO" dirty="0" err="1"/>
              <a:t>frontend</a:t>
            </a:r>
            <a:r>
              <a:rPr lang="es-CO" dirty="0"/>
              <a:t> son los encargados de cuidar la </a:t>
            </a:r>
            <a:r>
              <a:rPr lang="es-CO" dirty="0" err="1"/>
              <a:t>aprencia</a:t>
            </a:r>
            <a:r>
              <a:rPr lang="es-CO" dirty="0"/>
              <a:t> del sitio web y la experiencia del usuario.</a:t>
            </a:r>
          </a:p>
          <a:p>
            <a:pPr marL="0" indent="0">
              <a:buNone/>
            </a:pPr>
            <a:r>
              <a:rPr lang="es-CO" dirty="0"/>
              <a:t>El </a:t>
            </a:r>
            <a:r>
              <a:rPr lang="es-CO" dirty="0" err="1"/>
              <a:t>frontend</a:t>
            </a:r>
            <a:r>
              <a:rPr lang="es-CO" dirty="0"/>
              <a:t> es la parte de un sitio web con la que interactúan los usuarios.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B3E30C3-44D4-4521-9492-2A046A08D4DD}"/>
              </a:ext>
            </a:extLst>
          </p:cNvPr>
          <p:cNvCxnSpPr/>
          <p:nvPr/>
        </p:nvCxnSpPr>
        <p:spPr>
          <a:xfrm>
            <a:off x="838200" y="1690688"/>
            <a:ext cx="24765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5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EE9D4-2E42-4DE6-A015-9FD03BD3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627"/>
          </a:xfrm>
        </p:spPr>
        <p:txBody>
          <a:bodyPr/>
          <a:lstStyle/>
          <a:p>
            <a:r>
              <a:rPr lang="es-CO" b="1" dirty="0" err="1"/>
              <a:t>Backend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8C21D-0B4B-409A-A8F3-4AD0C5AA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Los desarrolladores </a:t>
            </a:r>
            <a:r>
              <a:rPr lang="es-CO" dirty="0" err="1"/>
              <a:t>backend</a:t>
            </a:r>
            <a:r>
              <a:rPr lang="es-CO" dirty="0"/>
              <a:t> se encargan de resguardar los datos y la seguridad de la aplicación.</a:t>
            </a:r>
          </a:p>
          <a:p>
            <a:pPr marL="0" indent="0">
              <a:buNone/>
            </a:pPr>
            <a:r>
              <a:rPr lang="es-CO" dirty="0"/>
              <a:t>Es la parte que lleva la lógica del negocio, se conecta a la base de datos y el servidor.</a:t>
            </a:r>
          </a:p>
          <a:p>
            <a:pPr marL="0" indent="0">
              <a:buNone/>
            </a:pPr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B3E30C3-44D4-4521-9492-2A046A08D4DD}"/>
              </a:ext>
            </a:extLst>
          </p:cNvPr>
          <p:cNvCxnSpPr/>
          <p:nvPr/>
        </p:nvCxnSpPr>
        <p:spPr>
          <a:xfrm>
            <a:off x="838200" y="1690688"/>
            <a:ext cx="24765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4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EE9D4-2E42-4DE6-A015-9FD03BD3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627"/>
          </a:xfrm>
        </p:spPr>
        <p:txBody>
          <a:bodyPr/>
          <a:lstStyle/>
          <a:p>
            <a:r>
              <a:rPr lang="es-CO" b="1" dirty="0" err="1"/>
              <a:t>HyperTex</a:t>
            </a:r>
            <a:r>
              <a:rPr lang="es-CO" b="1" dirty="0"/>
              <a:t> </a:t>
            </a:r>
            <a:r>
              <a:rPr lang="es-CO" b="1" dirty="0" err="1"/>
              <a:t>Markup</a:t>
            </a:r>
            <a:r>
              <a:rPr lang="es-CO" b="1" dirty="0"/>
              <a:t> </a:t>
            </a:r>
            <a:r>
              <a:rPr lang="es-CO" b="1" dirty="0" err="1"/>
              <a:t>Language</a:t>
            </a:r>
            <a:r>
              <a:rPr lang="es-CO" b="1" dirty="0"/>
              <a:t> (HTML)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8C21D-0B4B-409A-A8F3-4AD0C5AA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Es un lenguaje de marcado que nos sirve para definir la estructura de un sitio web.</a:t>
            </a:r>
          </a:p>
          <a:p>
            <a:pPr marL="0" indent="0">
              <a:buNone/>
            </a:pPr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B3E30C3-44D4-4521-9492-2A046A08D4DD}"/>
              </a:ext>
            </a:extLst>
          </p:cNvPr>
          <p:cNvCxnSpPr/>
          <p:nvPr/>
        </p:nvCxnSpPr>
        <p:spPr>
          <a:xfrm>
            <a:off x="838200" y="1690688"/>
            <a:ext cx="24765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3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EE9D4-2E42-4DE6-A015-9FD03BD3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627"/>
          </a:xfrm>
        </p:spPr>
        <p:txBody>
          <a:bodyPr/>
          <a:lstStyle/>
          <a:p>
            <a:r>
              <a:rPr lang="es-CO" b="1" dirty="0" err="1"/>
              <a:t>Cascade</a:t>
            </a:r>
            <a:r>
              <a:rPr lang="es-CO" b="1" dirty="0"/>
              <a:t> Style </a:t>
            </a:r>
            <a:r>
              <a:rPr lang="es-CO" b="1" dirty="0" err="1"/>
              <a:t>Sheet</a:t>
            </a:r>
            <a:r>
              <a:rPr lang="es-CO" b="1" dirty="0"/>
              <a:t> (CSS)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8C21D-0B4B-409A-A8F3-4AD0C5AA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Es el lenguaje para definir la presentación de documentos HTML.</a:t>
            </a:r>
          </a:p>
          <a:p>
            <a:pPr marL="0" indent="0">
              <a:buNone/>
            </a:pPr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B3E30C3-44D4-4521-9492-2A046A08D4DD}"/>
              </a:ext>
            </a:extLst>
          </p:cNvPr>
          <p:cNvCxnSpPr/>
          <p:nvPr/>
        </p:nvCxnSpPr>
        <p:spPr>
          <a:xfrm>
            <a:off x="838200" y="1690688"/>
            <a:ext cx="24765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3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EE9D4-2E42-4DE6-A015-9FD03BD3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627"/>
          </a:xfrm>
        </p:spPr>
        <p:txBody>
          <a:bodyPr/>
          <a:lstStyle/>
          <a:p>
            <a:r>
              <a:rPr lang="es-CO" b="1" dirty="0" err="1"/>
              <a:t>Javascript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8C21D-0B4B-409A-A8F3-4AD0C5AA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El lenguaje de programación del navegador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B3E30C3-44D4-4521-9492-2A046A08D4DD}"/>
              </a:ext>
            </a:extLst>
          </p:cNvPr>
          <p:cNvCxnSpPr/>
          <p:nvPr/>
        </p:nvCxnSpPr>
        <p:spPr>
          <a:xfrm>
            <a:off x="838200" y="1690688"/>
            <a:ext cx="24765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EE9D4-2E42-4DE6-A015-9FD03BD3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627"/>
          </a:xfrm>
        </p:spPr>
        <p:txBody>
          <a:bodyPr/>
          <a:lstStyle/>
          <a:p>
            <a:r>
              <a:rPr lang="es-CO" b="1" dirty="0"/>
              <a:t>DOM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8C21D-0B4B-409A-A8F3-4AD0C5AA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DOM es el acrónimo de  </a:t>
            </a:r>
            <a:r>
              <a:rPr lang="es-CO" dirty="0" err="1"/>
              <a:t>Document</a:t>
            </a:r>
            <a:r>
              <a:rPr lang="es-CO" dirty="0"/>
              <a:t> </a:t>
            </a:r>
            <a:r>
              <a:rPr lang="es-CO" dirty="0" err="1"/>
              <a:t>Object</a:t>
            </a:r>
            <a:r>
              <a:rPr lang="es-CO" dirty="0"/>
              <a:t> </a:t>
            </a:r>
            <a:r>
              <a:rPr lang="es-CO" dirty="0" err="1"/>
              <a:t>Model</a:t>
            </a:r>
            <a:r>
              <a:rPr lang="es-CO" dirty="0"/>
              <a:t> y es la manera en que se representa el contenido del documento, muy similar a un árbol de nodos. </a:t>
            </a:r>
          </a:p>
          <a:p>
            <a:pPr marL="0" indent="0">
              <a:buNone/>
            </a:pPr>
            <a:r>
              <a:rPr lang="es-CO" dirty="0"/>
              <a:t>Por ejemplo:</a:t>
            </a:r>
          </a:p>
          <a:p>
            <a:r>
              <a:rPr lang="es-CO" dirty="0" err="1"/>
              <a:t>Html</a:t>
            </a:r>
            <a:endParaRPr lang="es-CO" dirty="0"/>
          </a:p>
          <a:p>
            <a:pPr lvl="1"/>
            <a:r>
              <a:rPr lang="es-CO" dirty="0"/>
              <a:t>Head</a:t>
            </a:r>
          </a:p>
          <a:p>
            <a:pPr lvl="2"/>
            <a:r>
              <a:rPr lang="es-CO" dirty="0" err="1"/>
              <a:t>Title</a:t>
            </a:r>
            <a:endParaRPr lang="es-CO" dirty="0"/>
          </a:p>
          <a:p>
            <a:pPr lvl="2"/>
            <a:r>
              <a:rPr lang="es-CO" dirty="0"/>
              <a:t>Meta	</a:t>
            </a:r>
          </a:p>
          <a:p>
            <a:pPr lvl="1"/>
            <a:r>
              <a:rPr lang="es-CO" dirty="0" err="1"/>
              <a:t>Body</a:t>
            </a:r>
            <a:endParaRPr lang="es-CO" dirty="0"/>
          </a:p>
          <a:p>
            <a:pPr lvl="2"/>
            <a:r>
              <a:rPr lang="es-CO" dirty="0" err="1"/>
              <a:t>Header</a:t>
            </a:r>
            <a:endParaRPr lang="es-CO" dirty="0"/>
          </a:p>
          <a:p>
            <a:pPr lvl="3"/>
            <a:r>
              <a:rPr lang="es-CO" dirty="0" err="1"/>
              <a:t>Nav</a:t>
            </a:r>
            <a:endParaRPr lang="es-CO" dirty="0"/>
          </a:p>
          <a:p>
            <a:pPr lvl="2"/>
            <a:r>
              <a:rPr lang="es-CO" dirty="0" err="1"/>
              <a:t>Section</a:t>
            </a:r>
            <a:endParaRPr lang="es-CO" dirty="0"/>
          </a:p>
          <a:p>
            <a:pPr lvl="3"/>
            <a:r>
              <a:rPr lang="es-CO" dirty="0" err="1"/>
              <a:t>Article</a:t>
            </a:r>
            <a:endParaRPr lang="es-CO" dirty="0"/>
          </a:p>
          <a:p>
            <a:pPr lvl="2"/>
            <a:r>
              <a:rPr lang="es-CO" dirty="0" err="1"/>
              <a:t>footer</a:t>
            </a:r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B3E30C3-44D4-4521-9492-2A046A08D4DD}"/>
              </a:ext>
            </a:extLst>
          </p:cNvPr>
          <p:cNvCxnSpPr/>
          <p:nvPr/>
        </p:nvCxnSpPr>
        <p:spPr>
          <a:xfrm>
            <a:off x="838200" y="1690688"/>
            <a:ext cx="24765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218" name="Picture 2" descr="Resultado de imagen para dom web">
            <a:extLst>
              <a:ext uri="{FF2B5EF4-FFF2-40B4-BE49-F238E27FC236}">
                <a16:creationId xmlns:a16="http://schemas.microsoft.com/office/drawing/2014/main" id="{15712CD2-D30A-4E08-A60A-815D143E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2919411"/>
            <a:ext cx="6667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713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211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de Office</vt:lpstr>
      <vt:lpstr>Presentación</vt:lpstr>
      <vt:lpstr>¿Cómo funciona internet?</vt:lpstr>
      <vt:lpstr>¿Cómo funciona internet?</vt:lpstr>
      <vt:lpstr>Frontend</vt:lpstr>
      <vt:lpstr>Backend</vt:lpstr>
      <vt:lpstr>HyperTex Markup Language (HTML)</vt:lpstr>
      <vt:lpstr>Cascade Style Sheet (CSS)</vt:lpstr>
      <vt:lpstr>Javascript</vt:lpstr>
      <vt:lpstr>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 eduardo castillo</dc:creator>
  <cp:lastModifiedBy>cristhian eduardo castillo</cp:lastModifiedBy>
  <cp:revision>6</cp:revision>
  <dcterms:created xsi:type="dcterms:W3CDTF">2019-09-05T06:07:52Z</dcterms:created>
  <dcterms:modified xsi:type="dcterms:W3CDTF">2019-09-05T18:18:37Z</dcterms:modified>
</cp:coreProperties>
</file>