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21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72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718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92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07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76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48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53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942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813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6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4E00-4EB8-43B5-B4D5-531ACC30F968}" type="datetimeFigureOut">
              <a:rPr lang="es-CO" smtClean="0"/>
              <a:t>22/02/2019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9FE5-4878-4DA6-AABF-25FC88A983E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72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FAB11-5E05-4A31-B177-CE0E67A1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CO" dirty="0"/>
              <a:t>ESTEGANOGRAFÍA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E8DAC-3207-4C4F-9E61-2B65041AF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563100" cy="1673497"/>
          </a:xfrm>
        </p:spPr>
        <p:txBody>
          <a:bodyPr>
            <a:normAutofit/>
          </a:bodyPr>
          <a:lstStyle/>
          <a:p>
            <a:r>
              <a:rPr lang="es-CO" dirty="0"/>
              <a:t>Cristhian Castillo (</a:t>
            </a:r>
            <a:r>
              <a:rPr lang="es-CO" dirty="0" err="1"/>
              <a:t>KorKux</a:t>
            </a:r>
            <a:r>
              <a:rPr lang="es-CO" dirty="0"/>
              <a:t>)</a:t>
            </a:r>
          </a:p>
          <a:p>
            <a:r>
              <a:rPr lang="es-CO" dirty="0"/>
              <a:t>Steven Bernal</a:t>
            </a:r>
          </a:p>
          <a:p>
            <a:r>
              <a:rPr lang="es-CO" dirty="0"/>
              <a:t>Christian </a:t>
            </a:r>
            <a:r>
              <a:rPr lang="es-CO" dirty="0" err="1"/>
              <a:t>Urcuqui</a:t>
            </a:r>
            <a:endParaRPr lang="es-CO" dirty="0"/>
          </a:p>
          <a:p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98BF59-AA20-4DF5-AFA3-B5A0A85A0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75" y="5275535"/>
            <a:ext cx="1344300" cy="1344300"/>
          </a:xfrm>
          <a:prstGeom prst="rect">
            <a:avLst/>
          </a:prstGeom>
        </p:spPr>
      </p:pic>
      <p:pic>
        <p:nvPicPr>
          <p:cNvPr id="1028" name="Picture 4" descr="http://www.icesi.edu.co/images/logo.png">
            <a:extLst>
              <a:ext uri="{FF2B5EF4-FFF2-40B4-BE49-F238E27FC236}">
                <a16:creationId xmlns:a16="http://schemas.microsoft.com/office/drawing/2014/main" id="{42A8AB93-2613-4291-94C7-21D02D7E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979" y="5735637"/>
            <a:ext cx="2694042" cy="8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0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660FF-478C-4D8C-A941-8E8012FD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ESTEGANOGRAFÍA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33B23F-E06F-4EFC-A393-A1AF5D692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Trata del estudio y aplicación de técnicas que permiten ocultar mensajes u objetos, dentro de otros de modo que no se perciba su existencia. </a:t>
            </a:r>
          </a:p>
          <a:p>
            <a:pPr marL="0" indent="0" algn="just">
              <a:buNone/>
            </a:pPr>
            <a:r>
              <a:rPr lang="es-CO" dirty="0"/>
              <a:t>Procura ocultar mensajes dentro de otros objetos y de esta forma establecer un canal encubierto de comunicación, buscando que el mensaje pase inadvertido. </a:t>
            </a:r>
          </a:p>
        </p:txBody>
      </p:sp>
    </p:spTree>
    <p:extLst>
      <p:ext uri="{BB962C8B-B14F-4D97-AF65-F5344CB8AC3E}">
        <p14:creationId xmlns:p14="http://schemas.microsoft.com/office/powerpoint/2010/main" val="322375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0A6E0-8772-4BB6-8367-59CD577C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Font typeface="Arial"/>
              <a:buNone/>
            </a:pPr>
            <a:r>
              <a:rPr lang="es-CO" dirty="0"/>
              <a:t>Es el medio o soporte de comunicación que se utiliza para enmascarar la información a transmitir sin levantar sospecha.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3427C-8EBF-4A28-BDBE-6C61EC73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ESTEGOMEDIO</a:t>
            </a:r>
          </a:p>
        </p:txBody>
      </p:sp>
      <p:pic>
        <p:nvPicPr>
          <p:cNvPr id="5124" name="Picture 4" descr="Resultado de imagen para seguridad informatica">
            <a:extLst>
              <a:ext uri="{FF2B5EF4-FFF2-40B4-BE49-F238E27FC236}">
                <a16:creationId xmlns:a16="http://schemas.microsoft.com/office/drawing/2014/main" id="{84307131-7482-4389-9D94-C7E08A3B8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108" y="4467776"/>
            <a:ext cx="4182892" cy="239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1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ABC8-56D6-42D4-9F68-7A92171C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ALGUNAS TÉCNICAS</a:t>
            </a:r>
          </a:p>
        </p:txBody>
      </p:sp>
      <p:pic>
        <p:nvPicPr>
          <p:cNvPr id="3074" name="Picture 2" descr="Resultado de imagen para hacking">
            <a:extLst>
              <a:ext uri="{FF2B5EF4-FFF2-40B4-BE49-F238E27FC236}">
                <a16:creationId xmlns:a16="http://schemas.microsoft.com/office/drawing/2014/main" id="{D7D97172-5E72-47A2-8322-51FFE68F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64" y="4207998"/>
            <a:ext cx="3533336" cy="26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B5482D-A754-4950-B80E-5F840B67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/>
              <a:t>LSB (</a:t>
            </a:r>
            <a:r>
              <a:rPr lang="es-CO" dirty="0" err="1"/>
              <a:t>Least</a:t>
            </a:r>
            <a:r>
              <a:rPr lang="es-CO" dirty="0"/>
              <a:t> </a:t>
            </a:r>
            <a:r>
              <a:rPr lang="es-CO" dirty="0" err="1"/>
              <a:t>Significant</a:t>
            </a:r>
            <a:r>
              <a:rPr lang="es-CO" dirty="0"/>
              <a:t> Bit): Bit Menos significativo.</a:t>
            </a:r>
            <a:endParaRPr lang="es-CO" sz="2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1028" name="Picture 4" descr="Resultado de imagen para lsb stego">
            <a:extLst>
              <a:ext uri="{FF2B5EF4-FFF2-40B4-BE49-F238E27FC236}">
                <a16:creationId xmlns:a16="http://schemas.microsoft.com/office/drawing/2014/main" id="{4F29F8A2-FB24-4FB7-B013-4D5F27376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1" b="15534"/>
          <a:stretch/>
        </p:blipFill>
        <p:spPr bwMode="auto">
          <a:xfrm>
            <a:off x="1725484" y="2313642"/>
            <a:ext cx="6045896" cy="410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ABC8-56D6-42D4-9F68-7A92171C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ALGUNAS TÉCNICAS</a:t>
            </a:r>
          </a:p>
        </p:txBody>
      </p:sp>
      <p:pic>
        <p:nvPicPr>
          <p:cNvPr id="3074" name="Picture 2" descr="Resultado de imagen para hacking">
            <a:extLst>
              <a:ext uri="{FF2B5EF4-FFF2-40B4-BE49-F238E27FC236}">
                <a16:creationId xmlns:a16="http://schemas.microsoft.com/office/drawing/2014/main" id="{D7D97172-5E72-47A2-8322-51FFE68F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64" y="4207998"/>
            <a:ext cx="3533336" cy="26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B5482D-A754-4950-B80E-5F840B67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CO" dirty="0"/>
              <a:t>Técnica EOF: escribir al final de un archivo</a:t>
            </a:r>
          </a:p>
          <a:p>
            <a:r>
              <a:rPr lang="es-CO" dirty="0"/>
              <a:t>UFS: </a:t>
            </a:r>
            <a:r>
              <a:rPr lang="es-CO" dirty="0" err="1"/>
              <a:t>Unallocated</a:t>
            </a:r>
            <a:r>
              <a:rPr lang="es-CO" dirty="0"/>
              <a:t> File </a:t>
            </a:r>
            <a:r>
              <a:rPr lang="es-CO" dirty="0" err="1"/>
              <a:t>Space</a:t>
            </a:r>
            <a:r>
              <a:rPr lang="es-CO" dirty="0"/>
              <a:t>. Ocultación por borrado de ficheros</a:t>
            </a:r>
          </a:p>
          <a:p>
            <a:r>
              <a:rPr lang="es-CO" dirty="0" err="1"/>
              <a:t>Slack</a:t>
            </a:r>
            <a:r>
              <a:rPr lang="es-CO" dirty="0"/>
              <a:t> </a:t>
            </a:r>
            <a:r>
              <a:rPr lang="es-CO" dirty="0" err="1"/>
              <a:t>Space</a:t>
            </a:r>
            <a:r>
              <a:rPr lang="es-CO" dirty="0"/>
              <a:t>: Espacio perdido entre el EOF </a:t>
            </a:r>
          </a:p>
          <a:p>
            <a:r>
              <a:rPr lang="es-CO" dirty="0"/>
              <a:t>ADS: Almacenar metadatos no visible.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244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7ABC8-56D6-42D4-9F68-7A92171C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ESTEGO ANÁLISIS</a:t>
            </a:r>
          </a:p>
        </p:txBody>
      </p:sp>
      <p:pic>
        <p:nvPicPr>
          <p:cNvPr id="3074" name="Picture 2" descr="Resultado de imagen para hacking">
            <a:extLst>
              <a:ext uri="{FF2B5EF4-FFF2-40B4-BE49-F238E27FC236}">
                <a16:creationId xmlns:a16="http://schemas.microsoft.com/office/drawing/2014/main" id="{D7D97172-5E72-47A2-8322-51FFE68FF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64" y="4207998"/>
            <a:ext cx="3533336" cy="26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5B5482D-A754-4950-B80E-5F840B67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Estudia la seguridad de los diferentes algoritmos estenográficos, aplicando diferentes procedimientos para detectar la posible existencia de información oculta en un medio, ya sea para tener certeza de que existe o para eliminarla.</a:t>
            </a:r>
          </a:p>
        </p:txBody>
      </p:sp>
    </p:spTree>
    <p:extLst>
      <p:ext uri="{BB962C8B-B14F-4D97-AF65-F5344CB8AC3E}">
        <p14:creationId xmlns:p14="http://schemas.microsoft.com/office/powerpoint/2010/main" val="41176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esteganografÃ­a">
            <a:extLst>
              <a:ext uri="{FF2B5EF4-FFF2-40B4-BE49-F238E27FC236}">
                <a16:creationId xmlns:a16="http://schemas.microsoft.com/office/drawing/2014/main" id="{742D9F66-2DAE-425E-879C-2965A654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68" y="366455"/>
            <a:ext cx="8158264" cy="61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3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158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ESTEGANOGRAFÍA</vt:lpstr>
      <vt:lpstr>ESTEGANOGRAFÍA</vt:lpstr>
      <vt:lpstr>ESTEGOMEDIO</vt:lpstr>
      <vt:lpstr>ALGUNAS TÉCNICAS</vt:lpstr>
      <vt:lpstr>ALGUNAS TÉCNICAS</vt:lpstr>
      <vt:lpstr>ESTEGO ANÁLISIS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CAPTURE THE FLAG</dc:title>
  <dc:creator>cristhian eduardo castillo</dc:creator>
  <cp:lastModifiedBy>cristhian eduardo castillo</cp:lastModifiedBy>
  <cp:revision>17</cp:revision>
  <dcterms:created xsi:type="dcterms:W3CDTF">2019-02-08T07:13:18Z</dcterms:created>
  <dcterms:modified xsi:type="dcterms:W3CDTF">2019-02-22T12:28:07Z</dcterms:modified>
</cp:coreProperties>
</file>