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21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72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1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9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07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76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83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53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4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13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6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4E00-4EB8-43B5-B4D5-531ACC30F968}" type="datetimeFigureOut">
              <a:rPr lang="es-CO" smtClean="0"/>
              <a:t>15/02/2019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72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FAB11-5E05-4A31-B177-CE0E67A1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CO" dirty="0"/>
              <a:t>CRIPTOGRAFÍA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E8DAC-3207-4C4F-9E61-2B65041AF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563100" cy="1673497"/>
          </a:xfrm>
        </p:spPr>
        <p:txBody>
          <a:bodyPr>
            <a:normAutofit/>
          </a:bodyPr>
          <a:lstStyle/>
          <a:p>
            <a:r>
              <a:rPr lang="es-CO" dirty="0"/>
              <a:t>Cristhian Castillo (</a:t>
            </a:r>
            <a:r>
              <a:rPr lang="es-CO" dirty="0" err="1"/>
              <a:t>KorKux</a:t>
            </a:r>
            <a:r>
              <a:rPr lang="es-CO" dirty="0"/>
              <a:t>)</a:t>
            </a:r>
          </a:p>
          <a:p>
            <a:r>
              <a:rPr lang="es-CO" dirty="0"/>
              <a:t>Steven Bernal</a:t>
            </a:r>
          </a:p>
          <a:p>
            <a:r>
              <a:rPr lang="es-CO" dirty="0"/>
              <a:t>Christian </a:t>
            </a:r>
            <a:r>
              <a:rPr lang="es-CO" dirty="0" err="1"/>
              <a:t>Urcuqui</a:t>
            </a:r>
            <a:endParaRPr lang="es-CO" dirty="0"/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98BF59-AA20-4DF5-AFA3-B5A0A85A0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75" y="5275535"/>
            <a:ext cx="1344300" cy="1344300"/>
          </a:xfrm>
          <a:prstGeom prst="rect">
            <a:avLst/>
          </a:prstGeom>
        </p:spPr>
      </p:pic>
      <p:pic>
        <p:nvPicPr>
          <p:cNvPr id="1028" name="Picture 4" descr="http://www.icesi.edu.co/images/logo.png">
            <a:extLst>
              <a:ext uri="{FF2B5EF4-FFF2-40B4-BE49-F238E27FC236}">
                <a16:creationId xmlns:a16="http://schemas.microsoft.com/office/drawing/2014/main" id="{42A8AB93-2613-4291-94C7-21D02D7E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979" y="5735637"/>
            <a:ext cx="2694042" cy="8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0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660FF-478C-4D8C-A941-8E8012FD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CRIPTOGRAFÍA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33B23F-E06F-4EFC-A393-A1AF5D69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Hace uso de algoritmos de cifrado o codificación para alterar representaciones lingüísticas de ciertos mensajes con el fin de hacerlo ininteligibles a receptores no autorizados. Por ende su objetivo es conseguir la confidencialidad de los mensajes.</a:t>
            </a:r>
          </a:p>
        </p:txBody>
      </p:sp>
    </p:spTree>
    <p:extLst>
      <p:ext uri="{BB962C8B-B14F-4D97-AF65-F5344CB8AC3E}">
        <p14:creationId xmlns:p14="http://schemas.microsoft.com/office/powerpoint/2010/main" val="322375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0A6E0-8772-4BB6-8367-59CD577C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/>
              <a:t>HASH: Son algoritmos que consiguen crear a partir de una entrada, una salida alfanumérica que representa un resumen te toda la información de la entrada.</a:t>
            </a:r>
          </a:p>
          <a:p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334C730-85A7-4592-8B98-454A38E07715}"/>
              </a:ext>
            </a:extLst>
          </p:cNvPr>
          <p:cNvSpPr/>
          <p:nvPr/>
        </p:nvSpPr>
        <p:spPr>
          <a:xfrm>
            <a:off x="3249638" y="3151163"/>
            <a:ext cx="5739618" cy="30258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F3427C-8EBF-4A28-BDBE-6C61EC73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ALGUNOS C ONCEPTOS</a:t>
            </a:r>
          </a:p>
        </p:txBody>
      </p:sp>
      <p:pic>
        <p:nvPicPr>
          <p:cNvPr id="1026" name="Picture 2" descr="Resultado de imagen para hash informatica">
            <a:extLst>
              <a:ext uri="{FF2B5EF4-FFF2-40B4-BE49-F238E27FC236}">
                <a16:creationId xmlns:a16="http://schemas.microsoft.com/office/drawing/2014/main" id="{23E35C14-FC37-4D71-97BF-E8C2E7918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1"/>
          <a:stretch/>
        </p:blipFill>
        <p:spPr bwMode="auto">
          <a:xfrm>
            <a:off x="3695113" y="3429000"/>
            <a:ext cx="5101884" cy="248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ABC8-56D6-42D4-9F68-7A92171C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HASH</a:t>
            </a:r>
          </a:p>
        </p:txBody>
      </p:sp>
      <p:pic>
        <p:nvPicPr>
          <p:cNvPr id="3074" name="Picture 2" descr="Resultado de imagen para hacking">
            <a:extLst>
              <a:ext uri="{FF2B5EF4-FFF2-40B4-BE49-F238E27FC236}">
                <a16:creationId xmlns:a16="http://schemas.microsoft.com/office/drawing/2014/main" id="{D7D97172-5E72-47A2-8322-51FFE68FF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64" y="4207998"/>
            <a:ext cx="3533336" cy="26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B5482D-A754-4950-B80E-5F840B67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hash es una huella de un archivo. </a:t>
            </a:r>
          </a:p>
          <a:p>
            <a:r>
              <a:rPr lang="es-CO" dirty="0"/>
              <a:t>Las funciones hash son algoritmos de un solo camino.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515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EA8E7-5A45-44AD-9288-2ED03DB7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020"/>
            <a:ext cx="10515600" cy="1325563"/>
          </a:xfrm>
        </p:spPr>
        <p:txBody>
          <a:bodyPr/>
          <a:lstStyle/>
          <a:p>
            <a:r>
              <a:rPr lang="es-CO" dirty="0"/>
              <a:t>TRANMISIONES ONLINE SEGURAS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BAD702C-C96D-4013-88A7-39BDABFFC916}"/>
              </a:ext>
            </a:extLst>
          </p:cNvPr>
          <p:cNvSpPr/>
          <p:nvPr/>
        </p:nvSpPr>
        <p:spPr>
          <a:xfrm>
            <a:off x="681724" y="1349829"/>
            <a:ext cx="11088465" cy="514304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2" name="Picture 4" descr="Resultado de imagen para icono archivo png">
            <a:extLst>
              <a:ext uri="{FF2B5EF4-FFF2-40B4-BE49-F238E27FC236}">
                <a16:creationId xmlns:a16="http://schemas.microsoft.com/office/drawing/2014/main" id="{6816767E-F3AC-45EA-BE43-B8CABA06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22" y="1601338"/>
            <a:ext cx="1275912" cy="12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B0E79BD9-EA35-44A7-B254-2A9FFA290C49}"/>
              </a:ext>
            </a:extLst>
          </p:cNvPr>
          <p:cNvSpPr txBox="1">
            <a:spLocks/>
          </p:cNvSpPr>
          <p:nvPr/>
        </p:nvSpPr>
        <p:spPr>
          <a:xfrm>
            <a:off x="838200" y="2901156"/>
            <a:ext cx="2357010" cy="72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/>
              <a:t>Hola, ¿cómo estas?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194FE24-F8A3-4029-BB70-1650BE967C27}"/>
              </a:ext>
            </a:extLst>
          </p:cNvPr>
          <p:cNvCxnSpPr>
            <a:cxnSpLocks/>
          </p:cNvCxnSpPr>
          <p:nvPr/>
        </p:nvCxnSpPr>
        <p:spPr>
          <a:xfrm>
            <a:off x="3195211" y="2239293"/>
            <a:ext cx="58015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4" descr="Resultado de imagen para icono archivo png">
            <a:extLst>
              <a:ext uri="{FF2B5EF4-FFF2-40B4-BE49-F238E27FC236}">
                <a16:creationId xmlns:a16="http://schemas.microsoft.com/office/drawing/2014/main" id="{B3D4D8EE-C17D-48D2-A291-D1E5004B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22" y="4059060"/>
            <a:ext cx="1275912" cy="12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5F1D578-5EA5-4D1A-8FA0-FC1AB13DAAFD}"/>
              </a:ext>
            </a:extLst>
          </p:cNvPr>
          <p:cNvCxnSpPr>
            <a:cxnSpLocks/>
          </p:cNvCxnSpPr>
          <p:nvPr/>
        </p:nvCxnSpPr>
        <p:spPr>
          <a:xfrm>
            <a:off x="3195210" y="4697015"/>
            <a:ext cx="58015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ítulo 1">
            <a:extLst>
              <a:ext uri="{FF2B5EF4-FFF2-40B4-BE49-F238E27FC236}">
                <a16:creationId xmlns:a16="http://schemas.microsoft.com/office/drawing/2014/main" id="{C4650872-76F6-44DA-819F-361290369713}"/>
              </a:ext>
            </a:extLst>
          </p:cNvPr>
          <p:cNvSpPr txBox="1">
            <a:spLocks/>
          </p:cNvSpPr>
          <p:nvPr/>
        </p:nvSpPr>
        <p:spPr>
          <a:xfrm>
            <a:off x="8996788" y="1770619"/>
            <a:ext cx="2617763" cy="9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F0B584FBA0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8B06E283-D923-4362-8A5D-8B5E8381CD0A}"/>
              </a:ext>
            </a:extLst>
          </p:cNvPr>
          <p:cNvSpPr txBox="1">
            <a:spLocks/>
          </p:cNvSpPr>
          <p:nvPr/>
        </p:nvSpPr>
        <p:spPr>
          <a:xfrm>
            <a:off x="8996788" y="4228340"/>
            <a:ext cx="2773401" cy="937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A03BA78BD0</a:t>
            </a:r>
          </a:p>
        </p:txBody>
      </p:sp>
      <p:pic>
        <p:nvPicPr>
          <p:cNvPr id="22" name="Picture 4" descr="Resultado de imagen para icono archivo png">
            <a:extLst>
              <a:ext uri="{FF2B5EF4-FFF2-40B4-BE49-F238E27FC236}">
                <a16:creationId xmlns:a16="http://schemas.microsoft.com/office/drawing/2014/main" id="{7CE9125A-7C53-49C5-862B-D25551A1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693" y="2952428"/>
            <a:ext cx="1275912" cy="12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13829BEE-4891-4A93-877F-B5DBF78BDAC4}"/>
              </a:ext>
            </a:extLst>
          </p:cNvPr>
          <p:cNvSpPr txBox="1">
            <a:spLocks/>
          </p:cNvSpPr>
          <p:nvPr/>
        </p:nvSpPr>
        <p:spPr>
          <a:xfrm>
            <a:off x="838200" y="5269133"/>
            <a:ext cx="2357010" cy="74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/>
              <a:t>Hola, ¿cómo estas?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9BCDD1AC-0C97-45E0-AB1D-7EDF0D069A77}"/>
              </a:ext>
            </a:extLst>
          </p:cNvPr>
          <p:cNvSpPr txBox="1">
            <a:spLocks/>
          </p:cNvSpPr>
          <p:nvPr/>
        </p:nvSpPr>
        <p:spPr>
          <a:xfrm>
            <a:off x="4917494" y="4059060"/>
            <a:ext cx="2357010" cy="72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000" dirty="0">
                <a:solidFill>
                  <a:srgbClr val="FF0000"/>
                </a:solidFill>
              </a:rPr>
              <a:t>Hola, cómo estas</a:t>
            </a:r>
          </a:p>
        </p:txBody>
      </p:sp>
    </p:spTree>
    <p:extLst>
      <p:ext uri="{BB962C8B-B14F-4D97-AF65-F5344CB8AC3E}">
        <p14:creationId xmlns:p14="http://schemas.microsoft.com/office/powerpoint/2010/main" val="199797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01093-C800-489E-8AC5-80B25C1A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199"/>
            <a:ext cx="10515600" cy="1325563"/>
          </a:xfrm>
        </p:spPr>
        <p:txBody>
          <a:bodyPr/>
          <a:lstStyle/>
          <a:p>
            <a:r>
              <a:rPr lang="es-CO" dirty="0"/>
              <a:t>FUNCIONES HASH</a:t>
            </a:r>
          </a:p>
        </p:txBody>
      </p:sp>
      <p:pic>
        <p:nvPicPr>
          <p:cNvPr id="3074" name="Picture 2" descr="Resultado de imagen para expected behavior: different hashes">
            <a:extLst>
              <a:ext uri="{FF2B5EF4-FFF2-40B4-BE49-F238E27FC236}">
                <a16:creationId xmlns:a16="http://schemas.microsoft.com/office/drawing/2014/main" id="{E7268611-7D8E-4C7B-88A3-FCDBF09C54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1623432"/>
            <a:ext cx="9022080" cy="489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50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124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CRIPTOGRAFÍA</vt:lpstr>
      <vt:lpstr>CRIPTOGRAFÍA</vt:lpstr>
      <vt:lpstr>ALGUNOS C ONCEPTOS</vt:lpstr>
      <vt:lpstr>FUNCIONES HASH</vt:lpstr>
      <vt:lpstr>TRANMISIONES ONLINE SEGURAS</vt:lpstr>
      <vt:lpstr>FUNCIONES HASH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CAPTURE THE FLAG</dc:title>
  <dc:creator>cristhian eduardo castillo</dc:creator>
  <cp:lastModifiedBy>cristhian eduardo castillo</cp:lastModifiedBy>
  <cp:revision>14</cp:revision>
  <dcterms:created xsi:type="dcterms:W3CDTF">2019-02-08T07:13:18Z</dcterms:created>
  <dcterms:modified xsi:type="dcterms:W3CDTF">2019-02-15T11:50:58Z</dcterms:modified>
</cp:coreProperties>
</file>