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915c0c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915c0c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915c0c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915c0c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915c0c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915c0c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915c0c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915c0c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915c0c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915c0c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915c0c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915c0c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915c0c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915c0c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915c0c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915c0c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915c0c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915c0c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915c0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915c0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915c0c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915c0c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s.wikipedia.org/wiki/Web_scraping" TargetMode="External"/><Relationship Id="rId4" Type="http://schemas.openxmlformats.org/officeDocument/2006/relationships/hyperlink" Target="https://www.antevenio.com/blog/2019/03/que-es-el-web-scraping-y-para-que-sirve/#" TargetMode="External"/><Relationship Id="rId5" Type="http://schemas.openxmlformats.org/officeDocument/2006/relationships/hyperlink" Target="https://es.wikipedia.org/wiki/Est%C3%A1ndar_de_exclusi%C3%B3n_de_robo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8925"/>
            <a:ext cx="8520600" cy="9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" sz="7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Web scraping</a:t>
            </a:r>
            <a:endParaRPr sz="70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Club hacking</a:t>
            </a:r>
            <a:endParaRPr sz="30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Steven Bernal Tovar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es" sz="415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Scrapy</a:t>
            </a:r>
            <a:endParaRPr sz="4150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ramework de scraping y crawling de código abierto, escrito en Python.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50" y="1928063"/>
            <a:ext cx="3750325" cy="11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s" sz="305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Requests </a:t>
            </a:r>
            <a:endParaRPr sz="305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Biblioteca HTTP para el lenguaje de programación Python. Esta </a:t>
            </a:r>
            <a:r>
              <a:rPr lang="es" sz="7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tecnología realiza solicitudes HTTP sean simples.</a:t>
            </a:r>
            <a:r>
              <a:rPr lang="es" sz="7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72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aseline="30000" sz="140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650" y="1980450"/>
            <a:ext cx="2045200" cy="2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Referencias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https://es.wikipedia.org/wiki/Web_scraping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https://www.antevenio.com/blog/2019/03/que-es-el-web-scraping-y-para-que-sirve/#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https://es.wikipedia.org/wiki/Est%C3%A1ndar_de_exclusi%C3%B3n_de_robots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b="1"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https://docs.python-requests.org/en/latest/</a:t>
            </a:r>
            <a:endParaRPr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https://scrapy.org/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Web scraping</a:t>
            </a:r>
            <a:endParaRPr sz="30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Software para extraer información de sitios web. El web scraping se relaciona con la indexación web, por medio de un robot. 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Propósito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Extracción de datos no estructurados de la web, para transformarlos en datos estructurados, para ser almacenados y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analizados, para algún propósito.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Técnicas</a:t>
            </a:r>
            <a:endParaRPr sz="30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Copiar y pegar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Expresiones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regulares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Protocolo HTTP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Software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Ejemplos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Comparación de precios en tiendas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Monitorización de datos relacionados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Creación de datos de entrenamiento para modelos NLP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Detección de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anomalías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Extracción de información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Marketing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Legalidad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Contradice los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términos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de uso de algunos sitios web.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Derechos de autor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Ingreso no autorizado a servidores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Protección contra el web scraping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Prohibir el scraping en los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términos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y condiciones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Monitoreo de peticiones - Bloqueos iP - Filtrado a traves del firewall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Usar tokens de falsificación de solicitud (CSRF)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Activar y configurar el archivo .htaccess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Prevenir hotlinking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Modificar la estructura HTML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honeypots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 Mono"/>
              <a:buChar char="●"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Configurar el archivo </a:t>
            </a:r>
            <a:r>
              <a:rPr lang="es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robots.txt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247"/>
              <a:buFont typeface="Arial"/>
              <a:buNone/>
            </a:pPr>
            <a:r>
              <a:rPr lang="es" sz="3411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Estándar de exclusión de robots</a:t>
            </a:r>
            <a:endParaRPr sz="3411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Mecanismo que evita algunos bots que realizan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análisis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en sitios web.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robots.txt</a:t>
            </a:r>
            <a:endParaRPr sz="302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Especifica que robots no hagan caso a archivos o directorios, cuando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realizarán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una respectiva </a:t>
            </a: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búsqueda. Este protocolo tiene una desventaja, y es que es un archivo no mandatorio.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https://es.wikipedia.org/wiki/Est%C3%A1ndar_de_exclusi%C3%B3n_de_robots</a:t>
            </a:r>
            <a:endParaRPr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