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8346-D14E-D140-B2DA-B5F3BE5F2B11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B817-197D-1F40-8838-BFDBDEFA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8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8346-D14E-D140-B2DA-B5F3BE5F2B11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B817-197D-1F40-8838-BFDBDEFA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5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8346-D14E-D140-B2DA-B5F3BE5F2B11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B817-197D-1F40-8838-BFDBDEFA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1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8346-D14E-D140-B2DA-B5F3BE5F2B11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B817-197D-1F40-8838-BFDBDEFA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7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8346-D14E-D140-B2DA-B5F3BE5F2B11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B817-197D-1F40-8838-BFDBDEFA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0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8346-D14E-D140-B2DA-B5F3BE5F2B11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B817-197D-1F40-8838-BFDBDEFA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3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8346-D14E-D140-B2DA-B5F3BE5F2B11}" type="datetimeFigureOut">
              <a:rPr lang="en-US" smtClean="0"/>
              <a:t>8/31/18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B817-197D-1F40-8838-BFDBDEFA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8346-D14E-D140-B2DA-B5F3BE5F2B11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B817-197D-1F40-8838-BFDBDEFA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9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8346-D14E-D140-B2DA-B5F3BE5F2B11}" type="datetimeFigureOut">
              <a:rPr lang="en-US" smtClean="0"/>
              <a:t>8/31/18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B817-197D-1F40-8838-BFDBDEFA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1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8346-D14E-D140-B2DA-B5F3BE5F2B11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B817-197D-1F40-8838-BFDBDEFA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5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8346-D14E-D140-B2DA-B5F3BE5F2B11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B817-197D-1F40-8838-BFDBDEFA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5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C8346-D14E-D140-B2DA-B5F3BE5F2B11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EB817-197D-1F40-8838-BFDBDEFA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5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355454" y="1382962"/>
            <a:ext cx="4225351" cy="25776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762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967435" y="1794442"/>
            <a:ext cx="1433393" cy="1798539"/>
            <a:chOff x="1944488" y="1794442"/>
            <a:chExt cx="1433393" cy="1798539"/>
          </a:xfrm>
        </p:grpSpPr>
        <p:sp>
          <p:nvSpPr>
            <p:cNvPr id="4" name="Rectangle 3"/>
            <p:cNvSpPr/>
            <p:nvPr/>
          </p:nvSpPr>
          <p:spPr>
            <a:xfrm>
              <a:off x="1944488" y="1794442"/>
              <a:ext cx="1433393" cy="1798539"/>
            </a:xfrm>
            <a:prstGeom prst="rect">
              <a:avLst/>
            </a:prstGeom>
            <a:solidFill>
              <a:schemeClr val="bg1"/>
            </a:solidFill>
            <a:ln w="76200" cap="rnd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45251" y="2195521"/>
              <a:ext cx="822960" cy="0"/>
            </a:xfrm>
            <a:prstGeom prst="line">
              <a:avLst/>
            </a:prstGeom>
            <a:ln w="76200" cap="rnd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245251" y="2526809"/>
              <a:ext cx="822960" cy="0"/>
            </a:xfrm>
            <a:prstGeom prst="line">
              <a:avLst/>
            </a:prstGeom>
            <a:ln w="76200" cap="rnd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245251" y="2858097"/>
              <a:ext cx="822960" cy="0"/>
            </a:xfrm>
            <a:prstGeom prst="line">
              <a:avLst/>
            </a:prstGeom>
            <a:ln w="76200" cap="rnd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45251" y="3189385"/>
              <a:ext cx="822960" cy="0"/>
            </a:xfrm>
            <a:prstGeom prst="line">
              <a:avLst/>
            </a:prstGeom>
            <a:ln w="76200" cap="rnd" cmpd="sng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3507327" y="1794442"/>
            <a:ext cx="1433393" cy="1798539"/>
          </a:xfrm>
          <a:prstGeom prst="rect">
            <a:avLst/>
          </a:prstGeom>
          <a:solidFill>
            <a:srgbClr val="FFFFFF"/>
          </a:solidFill>
          <a:ln w="76200" cap="rnd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808090" y="2195521"/>
            <a:ext cx="822960" cy="0"/>
          </a:xfrm>
          <a:prstGeom prst="line">
            <a:avLst/>
          </a:prstGeom>
          <a:ln w="76200" cap="rnd" cmpd="sng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08090" y="2526809"/>
            <a:ext cx="822960" cy="0"/>
          </a:xfrm>
          <a:prstGeom prst="line">
            <a:avLst/>
          </a:prstGeom>
          <a:ln w="76200" cap="rnd" cmpd="sng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08090" y="2858097"/>
            <a:ext cx="822960" cy="0"/>
          </a:xfrm>
          <a:prstGeom prst="line">
            <a:avLst/>
          </a:prstGeom>
          <a:ln w="76200" cap="rnd" cmpd="sng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808090" y="3189385"/>
            <a:ext cx="822960" cy="0"/>
          </a:xfrm>
          <a:prstGeom prst="line">
            <a:avLst/>
          </a:prstGeom>
          <a:ln w="76200" cap="rnd" cmpd="sng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44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Jain</dc:creator>
  <cp:lastModifiedBy>Anubhav Jain</cp:lastModifiedBy>
  <cp:revision>1</cp:revision>
  <dcterms:created xsi:type="dcterms:W3CDTF">2018-08-31T18:33:09Z</dcterms:created>
  <dcterms:modified xsi:type="dcterms:W3CDTF">2018-08-31T18:39:27Z</dcterms:modified>
</cp:coreProperties>
</file>