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62" r:id="rId4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02CF-AC38-4E70-9489-C92CC869C57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D6C-3C84-4758-987C-2B1EE379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5" y="45719"/>
            <a:ext cx="4023360" cy="4023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/>
          <a:stretch/>
        </p:blipFill>
        <p:spPr>
          <a:xfrm>
            <a:off x="526215" y="4667249"/>
            <a:ext cx="4023360" cy="3514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4604056"/>
            <a:ext cx="3840480" cy="23710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25015" y="275725"/>
            <a:ext cx="53091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4901" y="144584"/>
            <a:ext cx="76435" cy="13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17" name="Rectangle 16"/>
          <p:cNvSpPr/>
          <p:nvPr/>
        </p:nvSpPr>
        <p:spPr>
          <a:xfrm>
            <a:off x="1283275" y="145434"/>
            <a:ext cx="113804" cy="18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18" name="Rectangle 17"/>
          <p:cNvSpPr/>
          <p:nvPr/>
        </p:nvSpPr>
        <p:spPr>
          <a:xfrm>
            <a:off x="693867" y="102857"/>
            <a:ext cx="1005976" cy="46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819" tIns="48409" rIns="96819" bIns="48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8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61972" y="1880878"/>
            <a:ext cx="1499128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4" b="1" i="1" dirty="0">
                <a:latin typeface="Arial" panose="020B0604020202020204" pitchFamily="34" charset="0"/>
                <a:cs typeface="Arial" panose="020B0604020202020204" pitchFamily="34" charset="0"/>
              </a:rPr>
              <a:t>S. cerevisiae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74097" y="6128940"/>
            <a:ext cx="1130427" cy="273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618495" y="6128939"/>
            <a:ext cx="1478165" cy="2734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16" y="4204015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8869" y="4204015"/>
            <a:ext cx="53091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43714" y="5845680"/>
            <a:ext cx="1694695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4" b="1" i="1" dirty="0" err="1">
                <a:latin typeface="Arial" panose="020B0604020202020204" pitchFamily="34" charset="0"/>
                <a:cs typeface="Arial" panose="020B0604020202020204" pitchFamily="34" charset="0"/>
              </a:rPr>
              <a:t>Hbt</a:t>
            </a:r>
            <a:r>
              <a:rPr lang="en-US" sz="1694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94" b="1" i="1" dirty="0" err="1">
                <a:latin typeface="Arial" panose="020B0604020202020204" pitchFamily="34" charset="0"/>
                <a:cs typeface="Arial" panose="020B0604020202020204" pitchFamily="34" charset="0"/>
              </a:rPr>
              <a:t>salinarum</a:t>
            </a:r>
            <a:endParaRPr lang="en-US" sz="1694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60" y="6406813"/>
            <a:ext cx="2743200" cy="169359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871880"/>
            <a:ext cx="3840480" cy="23710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820" y="269603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-423" r="75034" b="88349"/>
          <a:stretch/>
        </p:blipFill>
        <p:spPr>
          <a:xfrm>
            <a:off x="1513589" y="4043994"/>
            <a:ext cx="1009649" cy="64402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65630" y="4371499"/>
            <a:ext cx="227463" cy="178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3306" y="4371499"/>
            <a:ext cx="227463" cy="178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6"/>
          <a:stretch/>
        </p:blipFill>
        <p:spPr>
          <a:xfrm>
            <a:off x="1601956" y="567539"/>
            <a:ext cx="5486400" cy="6970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202413" y="286603"/>
            <a:ext cx="3701294" cy="4089466"/>
            <a:chOff x="1771245" y="739378"/>
            <a:chExt cx="3297370" cy="3668489"/>
          </a:xfrm>
        </p:grpSpPr>
        <p:sp>
          <p:nvSpPr>
            <p:cNvPr id="27" name="TextBox 26"/>
            <p:cNvSpPr txBox="1"/>
            <p:nvPr/>
          </p:nvSpPr>
          <p:spPr>
            <a:xfrm>
              <a:off x="1771245" y="4032667"/>
              <a:ext cx="472976" cy="3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18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211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6685" y="739378"/>
              <a:ext cx="3021930" cy="54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6" rIns="102870" bIns="514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8144" y="963406"/>
              <a:ext cx="1499128" cy="353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i="1" dirty="0">
                  <a:latin typeface="Arial" panose="020B0604020202020204" pitchFamily="34" charset="0"/>
                  <a:cs typeface="Arial" panose="020B0604020202020204" pitchFamily="34" charset="0"/>
                </a:rPr>
                <a:t>S. cerevisiae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29941" y="4168377"/>
              <a:ext cx="2838674" cy="192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6" rIns="102870" bIns="514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0361" y="4054822"/>
              <a:ext cx="1694695" cy="353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Hbt</a:t>
              </a:r>
              <a:r>
                <a:rPr lang="en-US" sz="1694" b="1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694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salinarum</a:t>
              </a:r>
              <a:endParaRPr lang="en-US" sz="1694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95602" r="16084" b="-42"/>
          <a:stretch/>
        </p:blipFill>
        <p:spPr>
          <a:xfrm>
            <a:off x="4027962" y="7485320"/>
            <a:ext cx="2688903" cy="4694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02413" y="476366"/>
            <a:ext cx="51488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1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774819" y="939762"/>
            <a:ext cx="6943348" cy="5002796"/>
            <a:chOff x="774819" y="939762"/>
            <a:chExt cx="6943348" cy="5002796"/>
          </a:xfrm>
        </p:grpSpPr>
        <p:sp>
          <p:nvSpPr>
            <p:cNvPr id="156" name="TextBox 155"/>
            <p:cNvSpPr txBox="1"/>
            <p:nvPr/>
          </p:nvSpPr>
          <p:spPr>
            <a:xfrm>
              <a:off x="865657" y="5296227"/>
              <a:ext cx="6852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Archaea respond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diverse stresses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using a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coordinated genome-wide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transcriptional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program similar to the ESR in yeast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4083846" y="939762"/>
              <a:ext cx="3634320" cy="4280621"/>
              <a:chOff x="3957776" y="1205450"/>
              <a:chExt cx="3634320" cy="4280621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973284" y="12054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125684" y="13578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85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4278084" y="1510250"/>
                <a:ext cx="2688903" cy="3823421"/>
                <a:chOff x="4038651" y="1445249"/>
                <a:chExt cx="2688903" cy="382342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5820205" y="1445249"/>
                  <a:ext cx="485369" cy="264353"/>
                  <a:chOff x="6093111" y="1503776"/>
                  <a:chExt cx="485369" cy="264353"/>
                </a:xfrm>
                <a:effectLst/>
              </p:grpSpPr>
              <p:sp>
                <p:nvSpPr>
                  <p:cNvPr id="101" name="Rectangle 21"/>
                  <p:cNvSpPr/>
                  <p:nvPr/>
                </p:nvSpPr>
                <p:spPr>
                  <a:xfrm>
                    <a:off x="6093111" y="1503776"/>
                    <a:ext cx="485369" cy="2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1" name="Straight Connector 90"/>
                <p:cNvCxnSpPr/>
                <p:nvPr/>
              </p:nvCxnSpPr>
              <p:spPr>
                <a:xfrm rot="-240000">
                  <a:off x="6122529" y="1508731"/>
                  <a:ext cx="182880" cy="12700"/>
                </a:xfrm>
                <a:prstGeom prst="line">
                  <a:avLst/>
                </a:prstGeom>
                <a:ln w="349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3957776" y="1445409"/>
                <a:ext cx="3634320" cy="4040662"/>
                <a:chOff x="3565943" y="1228008"/>
                <a:chExt cx="3634320" cy="4040662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3565943" y="1228008"/>
                  <a:ext cx="3634320" cy="3636341"/>
                  <a:chOff x="3838849" y="1286535"/>
                  <a:chExt cx="3634320" cy="3636341"/>
                </a:xfrm>
                <a:effectLst/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3838849" y="1286535"/>
                    <a:ext cx="3634320" cy="3636341"/>
                    <a:chOff x="3838849" y="1286535"/>
                    <a:chExt cx="3634320" cy="3636341"/>
                  </a:xfrm>
                </p:grpSpPr>
                <p:pic>
                  <p:nvPicPr>
                    <p:cNvPr id="148" name="Picture 147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38849" y="1286535"/>
                      <a:ext cx="3634320" cy="3636341"/>
                    </a:xfrm>
                    <a:prstGeom prst="roundRect">
                      <a:avLst/>
                    </a:prstGeom>
                  </p:spPr>
                </p:pic>
                <p:sp>
                  <p:nvSpPr>
                    <p:cNvPr id="149" name="Rectangle 21"/>
                    <p:cNvSpPr/>
                    <p:nvPr/>
                  </p:nvSpPr>
                  <p:spPr>
                    <a:xfrm>
                      <a:off x="6093111" y="1503776"/>
                      <a:ext cx="485369" cy="26435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extrusionClr>
                        <a:schemeClr val="bg1"/>
                      </a:extrusionClr>
                      <a:contourClr>
                        <a:schemeClr val="bg1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6" name="Straight Connector 145"/>
                  <p:cNvCxnSpPr/>
                  <p:nvPr/>
                </p:nvCxnSpPr>
                <p:spPr>
                  <a:xfrm rot="-60000">
                    <a:off x="6369931" y="1575204"/>
                    <a:ext cx="182880" cy="5282"/>
                  </a:xfrm>
                  <a:prstGeom prst="line">
                    <a:avLst/>
                  </a:prstGeom>
                  <a:ln w="38100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6370464" y="1723051"/>
                    <a:ext cx="182880" cy="723"/>
                  </a:xfrm>
                  <a:prstGeom prst="line">
                    <a:avLst/>
                  </a:prstGeom>
                  <a:ln w="38100">
                    <a:noFill/>
                    <a:prstDash val="sysDot"/>
                  </a:ln>
                  <a:scene3d>
                    <a:camera prst="orthographicFront"/>
                    <a:lightRig rig="threePt" dir="t"/>
                  </a:scene3d>
                  <a:sp3d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4038651" y="4792909"/>
                  <a:ext cx="2688903" cy="475761"/>
                  <a:chOff x="4038651" y="4840535"/>
                  <a:chExt cx="2688903" cy="475761"/>
                </a:xfrm>
              </p:grpSpPr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01" t="95602" r="16084" b="-42"/>
                  <a:stretch/>
                </p:blipFill>
                <p:spPr>
                  <a:xfrm>
                    <a:off x="4038651" y="4846883"/>
                    <a:ext cx="2688903" cy="469413"/>
                  </a:xfrm>
                  <a:prstGeom prst="rect">
                    <a:avLst/>
                  </a:prstGeom>
                </p:spPr>
              </p:pic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616450" y="4864349"/>
                    <a:ext cx="766652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nduced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711261" y="4840535"/>
                    <a:ext cx="87630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repressed genes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9" name="Straight Connector 138"/>
                <p:cNvCxnSpPr/>
                <p:nvPr/>
              </p:nvCxnSpPr>
              <p:spPr>
                <a:xfrm rot="-240000">
                  <a:off x="6122529" y="1508731"/>
                  <a:ext cx="182880" cy="12700"/>
                </a:xfrm>
                <a:prstGeom prst="line">
                  <a:avLst/>
                </a:prstGeom>
                <a:ln w="349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-180000">
                  <a:off x="6122529" y="1664281"/>
                  <a:ext cx="182880" cy="12700"/>
                </a:xfrm>
                <a:prstGeom prst="line">
                  <a:avLst/>
                </a:prstGeom>
                <a:ln w="34925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6045200" y="1228008"/>
                  <a:ext cx="812800" cy="59444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774819" y="1139019"/>
              <a:ext cx="3161797" cy="3882107"/>
              <a:chOff x="774819" y="1139019"/>
              <a:chExt cx="3161797" cy="388210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48991" y="1139019"/>
                <a:ext cx="2067544" cy="1600484"/>
                <a:chOff x="528724" y="873421"/>
                <a:chExt cx="2067544" cy="1600484"/>
              </a:xfrm>
            </p:grpSpPr>
            <p:pic>
              <p:nvPicPr>
                <p:cNvPr id="221" name="Picture 220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086" b="3660"/>
                <a:stretch/>
              </p:blipFill>
              <p:spPr>
                <a:xfrm>
                  <a:off x="892439" y="1376625"/>
                  <a:ext cx="1340115" cy="1097280"/>
                </a:xfrm>
                <a:prstGeom prst="rect">
                  <a:avLst/>
                </a:prstGeom>
              </p:spPr>
            </p:pic>
            <p:sp>
              <p:nvSpPr>
                <p:cNvPr id="222" name="TextBox 221"/>
                <p:cNvSpPr txBox="1"/>
                <p:nvPr/>
              </p:nvSpPr>
              <p:spPr>
                <a:xfrm>
                  <a:off x="528724" y="873421"/>
                  <a:ext cx="2067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Eukarya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528724" y="1132646"/>
                  <a:ext cx="20675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S. cerevisiae</a:t>
                  </a:r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74819" y="3847533"/>
                <a:ext cx="2241716" cy="1173593"/>
                <a:chOff x="774819" y="3847533"/>
                <a:chExt cx="2241716" cy="1173593"/>
              </a:xfrm>
            </p:grpSpPr>
            <p:pic>
              <p:nvPicPr>
                <p:cNvPr id="218" name="Picture 21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8981" b="52963" l="34792" r="86094">
                              <a14:foregroundMark x1="58229" y1="43426" x2="58698" y2="45833"/>
                              <a14:foregroundMark x1="58698" y1="45833" x2="62344" y2="50463"/>
                              <a14:backgroundMark x1="62552" y1="34537" x2="62552" y2="34537"/>
                              <a14:backgroundMark x1="59635" y1="38704" x2="59635" y2="38704"/>
                              <a14:backgroundMark x1="59896" y1="43611" x2="59896" y2="43611"/>
                              <a14:backgroundMark x1="62083" y1="35833" x2="59792" y2="38704"/>
                              <a14:backgroundMark x1="59792" y1="39167" x2="61250" y2="46481"/>
                              <a14:backgroundMark x1="60208" y1="40741" x2="66927" y2="40741"/>
                              <a14:backgroundMark x1="65469" y1="40463" x2="70417" y2="41296"/>
                              <a14:backgroundMark x1="68958" y1="40000" x2="74531" y2="40000"/>
                              <a14:backgroundMark x1="73073" y1="38148" x2="77448" y2="38889"/>
                              <a14:backgroundMark x1="73646" y1="44167" x2="77604" y2="43333"/>
                              <a14:backgroundMark x1="79479" y1="38056" x2="79375" y2="4157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49" t="29207" r="14327" b="45322"/>
                <a:stretch/>
              </p:blipFill>
              <p:spPr>
                <a:xfrm>
                  <a:off x="774819" y="3847533"/>
                  <a:ext cx="1898839" cy="533198"/>
                </a:xfrm>
                <a:prstGeom prst="rect">
                  <a:avLst/>
                </a:prstGeom>
              </p:spPr>
            </p:pic>
            <p:sp>
              <p:nvSpPr>
                <p:cNvPr id="219" name="TextBox 218"/>
                <p:cNvSpPr txBox="1"/>
                <p:nvPr/>
              </p:nvSpPr>
              <p:spPr>
                <a:xfrm>
                  <a:off x="948991" y="4428985"/>
                  <a:ext cx="2067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Archaea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948991" y="4713349"/>
                  <a:ext cx="20675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H. </a:t>
                  </a:r>
                  <a:r>
                    <a:rPr lang="en-US" sz="1400" i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salinarum</a:t>
                  </a:r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2854509" y="2949636"/>
                <a:ext cx="1082107" cy="371320"/>
                <a:chOff x="2854509" y="2949636"/>
                <a:chExt cx="1082107" cy="371320"/>
              </a:xfrm>
            </p:grpSpPr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2854509" y="3286839"/>
                  <a:ext cx="1082107" cy="0"/>
                </a:xfrm>
                <a:prstGeom prst="straightConnector1">
                  <a:avLst/>
                </a:prstGeom>
                <a:ln w="57150" cap="rnd">
                  <a:round/>
                  <a:tailEnd type="arrow" w="lg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2941028" y="2949636"/>
                  <a:ext cx="909069" cy="371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ESR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1291819" y="2764887"/>
                <a:ext cx="1381888" cy="1050688"/>
                <a:chOff x="1175062" y="6864612"/>
                <a:chExt cx="1381888" cy="105068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463786" y="7083944"/>
                  <a:ext cx="1093164" cy="751645"/>
                  <a:chOff x="653013" y="2875937"/>
                  <a:chExt cx="1093164" cy="751645"/>
                </a:xfrm>
              </p:grpSpPr>
              <p:pic>
                <p:nvPicPr>
                  <p:cNvPr id="213" name="Picture 212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23056" b="48519" l="77188" r="8286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377" t="23721" r="17673" b="52081"/>
                  <a:stretch/>
                </p:blipFill>
                <p:spPr>
                  <a:xfrm rot="13800000" flipH="1">
                    <a:off x="1434449" y="2730465"/>
                    <a:ext cx="166255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23056" b="48519" l="77188" r="8286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377" t="23721" r="17673" b="52081"/>
                  <a:stretch/>
                </p:blipFill>
                <p:spPr>
                  <a:xfrm rot="18900000">
                    <a:off x="1426322" y="3170382"/>
                    <a:ext cx="166255" cy="457200"/>
                  </a:xfrm>
                  <a:prstGeom prst="rect">
                    <a:avLst/>
                  </a:prstGeom>
                </p:spPr>
              </p:pic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653013" y="2977518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stress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2700000" flipH="1">
                  <a:off x="1328661" y="7385397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7800000">
                  <a:off x="1320534" y="6927168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1" name="Picture 21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rot="21600000">
                  <a:off x="1780767" y="7458100"/>
                  <a:ext cx="166255" cy="457200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056" b="48519" l="77188" r="8286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77" t="23721" r="17673" b="52081"/>
                <a:stretch/>
              </p:blipFill>
              <p:spPr>
                <a:xfrm flipV="1">
                  <a:off x="1777573" y="6864612"/>
                  <a:ext cx="166255" cy="4572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051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73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Rylee Hackley</dc:creator>
  <cp:lastModifiedBy>Rylee Hackley</cp:lastModifiedBy>
  <cp:revision>35</cp:revision>
  <dcterms:created xsi:type="dcterms:W3CDTF">2019-02-07T21:22:18Z</dcterms:created>
  <dcterms:modified xsi:type="dcterms:W3CDTF">2019-07-15T16:44:17Z</dcterms:modified>
</cp:coreProperties>
</file>