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3hUedkkZiXvx0ZG2qkFx4M5Td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91478" y="1703422"/>
            <a:ext cx="9144000" cy="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Title Page - Page 1</a:t>
            </a:r>
            <a:endParaRPr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1"/>
            <a:ext cx="10508974" cy="377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Problem Statement ID –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Problem Statement Title –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Theme-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PS Category – Software/Hardware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Team ID –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Team Name (Registered on  portal)- </a:t>
            </a:r>
            <a:endParaRPr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34787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 Details - Page 2,3,4,5 and 6 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612912" y="1056999"/>
            <a:ext cx="11433314" cy="5688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2 - Idea Title 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2 - Proposed Solution (Describe your Idea/Solution/Prototype)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Detailed explanation of the proposed solution.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it addresses the problem.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Innovation and uniqueness of the solution.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3 - Technical Approach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Technologies to be used (e.g. programming languages, frameworks, hardware).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Methodology and process for implementation (Flow Charts/Images/ working prototype).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4 Feasibility and Viability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Analysis of the feasibility of the idea.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Potential challenges and risks.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Strategies for overcoming these challenges.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5 - Impact and Benefits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Potential impact on the target audience.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Benefits of the solution (social, economic, environmental, etc.).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6 - References and Research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Link of the references and research work.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04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820048"/>
            <a:ext cx="10515600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ensure below pointers are met while 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838199" y="1353311"/>
            <a:ext cx="11128513" cy="531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Kindly keep the maximum slides limit upto six (6) pages. ( Including the title page)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topics should be utilized for description of your idea.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avoid paragraphs and post your idea in points /diagrams / Infographics /pictures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your explanation precise and easy to understand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should be unique and novel.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only use provided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making the ppt without changing the idea details pointers (mentioned in previous slide).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save the file in PDF and upload the same on portal. No PPT, Word Doc or any other format will be supported</a:t>
            </a:r>
            <a:endParaRPr/>
          </a:p>
          <a:p>
            <a:pPr marL="514350" marR="0" lvl="0" indent="-3498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You can delete this slide (Important Pointers) when you upload the details of your idea on SIH portal.</a:t>
            </a:r>
            <a:endParaRPr/>
          </a:p>
          <a:p>
            <a:pPr marL="914400" marR="0" lvl="1" indent="-3162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1106" y="109425"/>
            <a:ext cx="2431917" cy="1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Title Page - Page 1</vt:lpstr>
      <vt:lpstr>Idea Details - Page 2,3,4,5 and 6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Page 1</dc:title>
  <dc:creator>AICTE</dc:creator>
  <cp:lastModifiedBy>AICTE</cp:lastModifiedBy>
  <cp:revision>1</cp:revision>
  <dcterms:created xsi:type="dcterms:W3CDTF">2024-08-01T05:55:20Z</dcterms:created>
  <dcterms:modified xsi:type="dcterms:W3CDTF">2024-08-07T06:38:21Z</dcterms:modified>
</cp:coreProperties>
</file>