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gF0phDTx/CKokv8oih8/p9Bkx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146600" y="2530050"/>
            <a:ext cx="8760000" cy="23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 Submission for Bootcamps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Details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GB" sz="1800" b="1" dirty="0"/>
              <a:t>VISION HUB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name: CHAHAT MADHU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Industry, Innovation and Infrastructure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1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Details/Future Development (if any)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48F1E-5472-D452-B83E-D7586DD4DB12}"/>
              </a:ext>
            </a:extLst>
          </p:cNvPr>
          <p:cNvSpPr txBox="1"/>
          <p:nvPr/>
        </p:nvSpPr>
        <p:spPr>
          <a:xfrm>
            <a:off x="311700" y="1584251"/>
            <a:ext cx="8268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="1" dirty="0"/>
              <a:t>. Custom Object Detection</a:t>
            </a:r>
            <a:r>
              <a:rPr lang="en-IN" dirty="0"/>
              <a:t> – Users can define their own restricted objects beyond preset categories.</a:t>
            </a:r>
            <a:br>
              <a:rPr lang="en-IN" dirty="0"/>
            </a:br>
            <a:r>
              <a:rPr lang="en-IN" dirty="0"/>
              <a:t>2.  </a:t>
            </a:r>
            <a:r>
              <a:rPr lang="en-IN" b="1" dirty="0"/>
              <a:t>Real-Time &amp; Streaming Support</a:t>
            </a:r>
            <a:r>
              <a:rPr lang="en-IN" dirty="0"/>
              <a:t> – Enable live video moderation and webcam feed analysis.</a:t>
            </a:r>
            <a:br>
              <a:rPr lang="en-IN" dirty="0"/>
            </a:br>
            <a:r>
              <a:rPr lang="en-IN" dirty="0"/>
              <a:t>3.  </a:t>
            </a:r>
            <a:r>
              <a:rPr lang="en-IN" b="1" dirty="0" err="1"/>
              <a:t>LLaVA</a:t>
            </a:r>
            <a:r>
              <a:rPr lang="en-IN" b="1" dirty="0"/>
              <a:t> + Object Detection Fusion</a:t>
            </a:r>
            <a:r>
              <a:rPr lang="en-IN" dirty="0"/>
              <a:t> – Integrate </a:t>
            </a:r>
            <a:r>
              <a:rPr lang="en-IN" dirty="0" err="1"/>
              <a:t>LLaVA</a:t>
            </a:r>
            <a:r>
              <a:rPr lang="en-IN" dirty="0"/>
              <a:t> with YOLO/DETR for accurate bounding boxes.</a:t>
            </a:r>
            <a:br>
              <a:rPr lang="en-IN" dirty="0"/>
            </a:br>
            <a:r>
              <a:rPr lang="en-IN" dirty="0"/>
              <a:t>4.  </a:t>
            </a:r>
            <a:r>
              <a:rPr lang="en-IN" b="1" dirty="0"/>
              <a:t>Edge AI Deployment</a:t>
            </a:r>
            <a:r>
              <a:rPr lang="en-IN" dirty="0"/>
              <a:t> – Run models on low-power devices for offline processing.</a:t>
            </a:r>
            <a:br>
              <a:rPr lang="en-IN" dirty="0"/>
            </a:br>
            <a:r>
              <a:rPr lang="en-IN" dirty="0"/>
              <a:t>5. </a:t>
            </a:r>
            <a:r>
              <a:rPr lang="en-IN" b="1" dirty="0"/>
              <a:t>User Dashboard &amp; API Analytics</a:t>
            </a:r>
            <a:r>
              <a:rPr lang="en-IN" dirty="0"/>
              <a:t> – Track API usage, flagged content, and model performance.</a:t>
            </a:r>
            <a:br>
              <a:rPr lang="en-IN" dirty="0"/>
            </a:br>
            <a:r>
              <a:rPr lang="en-IN" dirty="0"/>
              <a:t>6. </a:t>
            </a:r>
            <a:r>
              <a:rPr lang="en-IN" b="1" dirty="0"/>
              <a:t>Privacy &amp; Security</a:t>
            </a:r>
            <a:r>
              <a:rPr lang="en-IN" dirty="0"/>
              <a:t> – Encrypted API communication and federated learning for data privacy.</a:t>
            </a:r>
            <a:br>
              <a:rPr lang="en-IN" dirty="0"/>
            </a:br>
            <a:r>
              <a:rPr lang="en-IN" dirty="0"/>
              <a:t>7. </a:t>
            </a:r>
            <a:r>
              <a:rPr lang="en-IN" b="1" dirty="0"/>
              <a:t>AI Model Marketplace</a:t>
            </a:r>
            <a:r>
              <a:rPr lang="en-IN" dirty="0"/>
              <a:t> – Allow developers to deploy and sell custom AI models.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2"/>
          <p:cNvSpPr txBox="1"/>
          <p:nvPr/>
        </p:nvSpPr>
        <p:spPr>
          <a:xfrm>
            <a:off x="146600" y="843000"/>
            <a:ext cx="88332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links to your: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Public Repository :</a:t>
            </a:r>
            <a:b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https://github.com/AKM-dv/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55" name="Google Shape;1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157500" y="806350"/>
            <a:ext cx="8943000" cy="433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about the idea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Computer Vision API Platform is an 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AI-powered solution 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to help businesses and developers seamlessly 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content moderation, image analysis, and media processing 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 their applications. With just 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 input, users can customize their API behavior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—whether it's detecting duplicate images, blocking specific objects or faces, moderating inappropriate content, or optimizing media files. Powered by a 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NLP-based recommendation system, users don’t need technical expertise; they simply describe their needs, and the platform suggests the best API for them.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5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for e-commerce, social media platforms, security, and branding, our system ensures efficient automation and high customization, allowing users to define rules like restricting logos, weapons, or other sensitive content. 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Though we currently offer five core features, our platform is designed for continuous expansion based on real user demand. 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makes it not just a tool for today but a future-ready AI ecosystem, growing alongside industry needs.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183250" y="818550"/>
            <a:ext cx="8784300" cy="406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different it is from existing solutions?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Unlike rigid, predefined APIs, our platform offers a customizable, NLP-powered system that adapts to user-specific needs rather than forcing users to fit into fixed models.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will it solve the problem?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allowing users to define their own content moderation, image analysis, and face recognition rules, it ensures precise, automated decision-making tailored to individual business needs.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USP (Unique Selling Proposition) of the proposed solution?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flexible, AI-driven API generation system that evolves based on user requests, making it scalable, adaptable, and future-ready for diverse industries.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195475" y="855224"/>
            <a:ext cx="8698800" cy="405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features offered by the 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Duplication Detection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Identifies duplicate or near-duplicate images using similarity thresholds.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Moderation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Detects and blocks restricted objects (e.g., weapons, NSFW content, logos) based on user-defined filters.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Recognition &amp; Filtering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Allows users to permit or restrict specific faces in images or videos.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Processing &amp; Optimization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Provides tools for file size reduction, resolution control, and frame sampling in videos.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NLP-Based API Recommendation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Users describe their needs in text, and the system suggests the best-suited API.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flow diagram or Use-case diagram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21E60-BB2D-2362-FE50-91F2D8869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1" y="1343775"/>
            <a:ext cx="6217919" cy="365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Wireframes/Mock diagrams of the proposed solution (optional)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BAEA9-F8B9-C2C1-F370-10C284D15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2" y="1511300"/>
            <a:ext cx="4012232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76FC5-8D15-6770-9D16-3B421130E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986" y="1478450"/>
            <a:ext cx="4214251" cy="2701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diagram of the proposed solution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9EA85-5DE2-4001-A7BE-EC76F54D4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95" y="1410572"/>
            <a:ext cx="7283771" cy="34658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dirty="0"/>
              <a:t>t</a:t>
            </a:r>
            <a:endParaRPr dirty="0"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124429" y="398686"/>
            <a:ext cx="8784300" cy="46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that are being used/planning use during prototype development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F4C27-5D1D-952E-9CBE-CBB95A1122EB}"/>
              </a:ext>
            </a:extLst>
          </p:cNvPr>
          <p:cNvSpPr txBox="1"/>
          <p:nvPr/>
        </p:nvSpPr>
        <p:spPr>
          <a:xfrm>
            <a:off x="124429" y="860812"/>
            <a:ext cx="86314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 Backend &amp; API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Python (</a:t>
            </a:r>
            <a:r>
              <a:rPr lang="en-IN" sz="1200" b="1" dirty="0" err="1"/>
              <a:t>FastAPI</a:t>
            </a:r>
            <a:r>
              <a:rPr lang="en-IN" sz="1200" b="1" dirty="0"/>
              <a:t> / Flask)</a:t>
            </a:r>
            <a:r>
              <a:rPr lang="en-IN" sz="1200" dirty="0"/>
              <a:t> – For building lightweight and scalable APIs.</a:t>
            </a:r>
          </a:p>
          <a:p>
            <a:endParaRPr lang="en-IN" sz="1200" b="1" dirty="0"/>
          </a:p>
          <a:p>
            <a:r>
              <a:rPr lang="en-IN" sz="1200" b="1" dirty="0"/>
              <a:t>2. Computer Vision &amp; AI/ML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OpenCV</a:t>
            </a:r>
            <a:r>
              <a:rPr lang="en-IN" sz="1200" dirty="0"/>
              <a:t> – For image and video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TensorFlow / </a:t>
            </a:r>
            <a:r>
              <a:rPr lang="en-IN" sz="1200" b="1" dirty="0" err="1"/>
              <a:t>PyTorch</a:t>
            </a:r>
            <a:r>
              <a:rPr lang="en-IN" sz="1200" dirty="0"/>
              <a:t> – For deep learning models (e.g., object detection, facial recognition).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YOLOv8 / </a:t>
            </a:r>
            <a:r>
              <a:rPr lang="en-IN" sz="1200" b="1" dirty="0" err="1"/>
              <a:t>EfficientNet</a:t>
            </a:r>
            <a:r>
              <a:rPr lang="en-IN" sz="1200" dirty="0"/>
              <a:t> – For real-time object detection and classification.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b="1" dirty="0"/>
              <a:t>3. NLP for API Recommendation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LLAMA 3.2 : </a:t>
            </a:r>
            <a:r>
              <a:rPr lang="en-IN" sz="1200" dirty="0"/>
              <a:t>1b Model for Better </a:t>
            </a:r>
            <a:r>
              <a:rPr lang="en-IN" sz="1200" dirty="0" err="1"/>
              <a:t>nlp</a:t>
            </a:r>
            <a:r>
              <a:rPr lang="en-IN" sz="1200" dirty="0"/>
              <a:t> operations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b="1" dirty="0"/>
              <a:t>4. Database &amp;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PostgreSQL / MySQL</a:t>
            </a:r>
            <a:r>
              <a:rPr lang="en-IN" sz="1200" dirty="0"/>
              <a:t> – For storing user data, API keys, and logs.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b="1" dirty="0"/>
              <a:t>5. Authentication &amp;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JWT (JSON Web Tokens)</a:t>
            </a:r>
            <a:r>
              <a:rPr lang="en-IN" sz="1200" dirty="0"/>
              <a:t> – For secure API authentication.</a:t>
            </a:r>
          </a:p>
          <a:p>
            <a:endParaRPr lang="en-IN" sz="1200" b="1" dirty="0"/>
          </a:p>
          <a:p>
            <a:r>
              <a:rPr lang="en-IN" sz="1200" b="1" dirty="0"/>
              <a:t>6. Cloud &amp;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NGINX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b="1" dirty="0"/>
              <a:t>7. </a:t>
            </a:r>
            <a:r>
              <a:rPr lang="en-IN" sz="1200" b="1" dirty="0" err="1"/>
              <a:t>Frontent</a:t>
            </a:r>
            <a:r>
              <a:rPr lang="en-IN" sz="12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HTML,CSS AND JS</a:t>
            </a: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Estimated implementation cost (optional)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D1478-18CC-E0CB-3BE5-189859E5FFA1}"/>
              </a:ext>
            </a:extLst>
          </p:cNvPr>
          <p:cNvSpPr txBox="1"/>
          <p:nvPr/>
        </p:nvSpPr>
        <p:spPr>
          <a:xfrm>
            <a:off x="311700" y="1453950"/>
            <a:ext cx="8194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Estimated cost to implement it with given set of features along with major chunk of GPU and hosting is atleast  </a:t>
            </a:r>
            <a:r>
              <a:rPr lang="en-IN" b="1" dirty="0"/>
              <a:t>₹2.5lacs excluding all the  fixed costs</a:t>
            </a:r>
          </a:p>
          <a:p>
            <a:r>
              <a:rPr lang="en-IN" dirty="0"/>
              <a:t>Its still early to judge final costing because of </a:t>
            </a:r>
            <a:r>
              <a:rPr lang="en-IN" b="1" dirty="0"/>
              <a:t>Irregular market price of GPU which affects these AI 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799</Words>
  <Application>Microsoft Office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AAKARSHAN</dc:creator>
  <cp:lastModifiedBy>AAKARSHAN MISHRA</cp:lastModifiedBy>
  <cp:revision>2</cp:revision>
  <dcterms:modified xsi:type="dcterms:W3CDTF">2025-02-12T09:58:57Z</dcterms:modified>
</cp:coreProperties>
</file>