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BC98E0-9BF1-4CEA-8AF8-09B082F6C82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853FFE-B60C-466F-AA6D-25B4474A59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936"/>
            <a:ext cx="9144000" cy="5144091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" y="870675"/>
            <a:ext cx="9134512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48"/>
            <a:ext cx="9144000" cy="5146467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" y="908720"/>
            <a:ext cx="9082090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057"/>
            <a:ext cx="9144000" cy="5111849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0675"/>
            <a:ext cx="9143998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0675"/>
            <a:ext cx="9143998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" y="870675"/>
            <a:ext cx="9134512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77468"/>
          </a:xfrm>
        </p:spPr>
      </p:pic>
    </p:spTree>
    <p:extLst>
      <p:ext uri="{BB962C8B-B14F-4D97-AF65-F5344CB8AC3E}">
        <p14:creationId xmlns:p14="http://schemas.microsoft.com/office/powerpoint/2010/main" val="13050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150"/>
            <a:ext cx="9144000" cy="5147662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081"/>
            <a:ext cx="9144000" cy="513580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43"/>
            <a:ext cx="9144000" cy="5145276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26"/>
            <a:ext cx="9144000" cy="514231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48"/>
            <a:ext cx="9144000" cy="5146467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0675"/>
            <a:ext cx="9143998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43"/>
            <a:ext cx="9144000" cy="5145276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27476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2"/>
            <a:ext cx="9144000" cy="5122157"/>
          </a:xfrm>
        </p:spPr>
      </p:pic>
    </p:spTree>
    <p:extLst>
      <p:ext uri="{BB962C8B-B14F-4D97-AF65-F5344CB8AC3E}">
        <p14:creationId xmlns:p14="http://schemas.microsoft.com/office/powerpoint/2010/main" val="292057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654"/>
            <a:ext cx="9144000" cy="5134634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26"/>
            <a:ext cx="9144000" cy="514231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" y="870675"/>
            <a:ext cx="9127189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96"/>
            <a:ext cx="9144000" cy="513697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" y="870675"/>
            <a:ext cx="913451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26"/>
            <a:ext cx="9144000" cy="514231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588"/>
            <a:ext cx="9144000" cy="5166067"/>
          </a:xfrm>
        </p:spPr>
      </p:pic>
    </p:spTree>
    <p:extLst>
      <p:ext uri="{BB962C8B-B14F-4D97-AF65-F5344CB8AC3E}">
        <p14:creationId xmlns:p14="http://schemas.microsoft.com/office/powerpoint/2010/main" val="4282284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96"/>
            <a:ext cx="9144000" cy="513697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" y="870675"/>
            <a:ext cx="9070380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96"/>
            <a:ext cx="9144000" cy="513697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" y="870675"/>
            <a:ext cx="913451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" y="870675"/>
            <a:ext cx="9132359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" y="870675"/>
            <a:ext cx="9132359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259"/>
            <a:ext cx="9144000" cy="5158037"/>
          </a:xfrm>
        </p:spPr>
      </p:pic>
    </p:spTree>
    <p:extLst>
      <p:ext uri="{BB962C8B-B14F-4D97-AF65-F5344CB8AC3E}">
        <p14:creationId xmlns:p14="http://schemas.microsoft.com/office/powerpoint/2010/main" val="1270691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26"/>
            <a:ext cx="9144000" cy="514231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417"/>
            <a:ext cx="9144000" cy="5141128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" y="870675"/>
            <a:ext cx="9125027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" y="870675"/>
            <a:ext cx="9134512" cy="5150613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96"/>
            <a:ext cx="9144000" cy="5136971"/>
          </a:xfrm>
        </p:spPr>
      </p:pic>
    </p:spTree>
    <p:extLst>
      <p:ext uri="{BB962C8B-B14F-4D97-AF65-F5344CB8AC3E}">
        <p14:creationId xmlns:p14="http://schemas.microsoft.com/office/powerpoint/2010/main" val="2623374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" y="877496"/>
            <a:ext cx="9117649" cy="5136971"/>
          </a:xfrm>
        </p:spPr>
      </p:pic>
    </p:spTree>
    <p:extLst>
      <p:ext uri="{BB962C8B-B14F-4D97-AF65-F5344CB8AC3E}">
        <p14:creationId xmlns:p14="http://schemas.microsoft.com/office/powerpoint/2010/main" val="147352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675"/>
            <a:ext cx="9144000" cy="5150613"/>
          </a:xfrm>
        </p:spPr>
      </p:pic>
    </p:spTree>
    <p:extLst>
      <p:ext uri="{BB962C8B-B14F-4D97-AF65-F5344CB8AC3E}">
        <p14:creationId xmlns:p14="http://schemas.microsoft.com/office/powerpoint/2010/main" val="398080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0675"/>
            <a:ext cx="9143998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127476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870675"/>
            <a:ext cx="9141862" cy="5150613"/>
          </a:xfrm>
        </p:spPr>
      </p:pic>
    </p:spTree>
    <p:extLst>
      <p:ext uri="{BB962C8B-B14F-4D97-AF65-F5344CB8AC3E}">
        <p14:creationId xmlns:p14="http://schemas.microsoft.com/office/powerpoint/2010/main" val="18007213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0</Words>
  <Application>Microsoft Office PowerPoint</Application>
  <PresentationFormat>On-screen Show (4:3)</PresentationFormat>
  <Paragraphs>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2019-06-21T03:08:31Z</dcterms:created>
  <dcterms:modified xsi:type="dcterms:W3CDTF">2019-06-21T03:31:24Z</dcterms:modified>
</cp:coreProperties>
</file>