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6" r:id="rId5"/>
    <p:sldId id="273" r:id="rId6"/>
    <p:sldId id="256" r:id="rId7"/>
    <p:sldId id="257" r:id="rId8"/>
    <p:sldId id="258" r:id="rId9"/>
    <p:sldId id="259" r:id="rId10"/>
    <p:sldId id="274" r:id="rId11"/>
    <p:sldId id="275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274" autoAdjust="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02.06.2019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02.06.2019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John Albert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D" dirty="0" smtClean="0"/>
              <a:t>22-06-2019</a:t>
            </a:r>
            <a:endParaRPr lang="ru-R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1" r="195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DIII </a:t>
            </a:r>
            <a:r>
              <a:rPr lang="en-US" dirty="0" err="1" smtClean="0"/>
              <a:t>Farmasi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727266"/>
            <a:ext cx="6843278" cy="496223"/>
          </a:xfrm>
        </p:spPr>
        <p:txBody>
          <a:bodyPr/>
          <a:lstStyle/>
          <a:p>
            <a:r>
              <a:rPr lang="en-ID" dirty="0" err="1" smtClean="0"/>
              <a:t>Peluang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yang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miliki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terjun</a:t>
            </a:r>
            <a:r>
              <a:rPr lang="en-ID" dirty="0" smtClean="0"/>
              <a:t> di </a:t>
            </a:r>
            <a:r>
              <a:rPr lang="en-ID" dirty="0" err="1" smtClean="0"/>
              <a:t>dunia</a:t>
            </a:r>
            <a:r>
              <a:rPr lang="en-ID" dirty="0" smtClean="0"/>
              <a:t> </a:t>
            </a:r>
            <a:r>
              <a:rPr lang="en-ID" dirty="0" err="1" smtClean="0"/>
              <a:t>kerja</a:t>
            </a:r>
            <a:r>
              <a:rPr lang="en-ID" dirty="0" smtClean="0"/>
              <a:t>?</a:t>
            </a: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72" y="2223490"/>
            <a:ext cx="4479330" cy="39582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95" y="2223490"/>
            <a:ext cx="4141705" cy="39582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3" name="Rectangle 2"/>
          <p:cNvSpPr/>
          <p:nvPr/>
        </p:nvSpPr>
        <p:spPr>
          <a:xfrm>
            <a:off x="1641256" y="6181944"/>
            <a:ext cx="25314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Rumah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Sakit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18957" y="6181785"/>
            <a:ext cx="15279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Industri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1945359"/>
            <a:ext cx="4548187" cy="639683"/>
          </a:xfrm>
        </p:spPr>
        <p:txBody>
          <a:bodyPr/>
          <a:lstStyle/>
          <a:p>
            <a:r>
              <a:rPr lang="en-US" dirty="0" err="1" smtClean="0"/>
              <a:t>Verifikator</a:t>
            </a:r>
            <a:r>
              <a:rPr lang="en-US" dirty="0" smtClean="0"/>
              <a:t> </a:t>
            </a:r>
            <a:r>
              <a:rPr lang="en-US" dirty="0" err="1" smtClean="0"/>
              <a:t>Obat</a:t>
            </a:r>
            <a:r>
              <a:rPr lang="en-US" dirty="0" smtClean="0"/>
              <a:t> ASKES - 2012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6905" y="2325435"/>
            <a:ext cx="5451305" cy="4201973"/>
          </a:xfrm>
        </p:spPr>
        <p:txBody>
          <a:bodyPr>
            <a:noAutofit/>
          </a:bodyPr>
          <a:lstStyle/>
          <a:p>
            <a:pPr algn="just"/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Awal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Masuk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Kerja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:</a:t>
            </a:r>
          </a:p>
          <a:p>
            <a:pPr lvl="1" algn="just"/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Saya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beserta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teman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saya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(Alumni AKFARNAS)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merupakan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karyawan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rumah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sakit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pertama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kali yang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bekerja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di RS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dengan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lulusan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D3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Farmasi</a:t>
            </a:r>
            <a:endParaRPr lang="en-ID" sz="1600" dirty="0" smtClean="0">
              <a:solidFill>
                <a:schemeClr val="tx1"/>
              </a:solidFill>
              <a:latin typeface="Nexa Light" panose="02000000000000000000" pitchFamily="50" charset="0"/>
            </a:endParaRPr>
          </a:p>
          <a:p>
            <a:pPr lvl="1" algn="just"/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Perlu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dilakukan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pembuktian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jika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Ijazah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D3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Farmasi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diakui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.</a:t>
            </a:r>
          </a:p>
          <a:p>
            <a:pPr lvl="1" algn="just"/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Menekan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kerugian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Rumah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Sakit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(100-200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juta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tiap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bulan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)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Tugas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yang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diberikan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:</a:t>
            </a:r>
          </a:p>
          <a:p>
            <a:pPr lvl="1" algn="just"/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Melakukan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verifikasi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obat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yang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digunakan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oleh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Pasien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yang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menggunakan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Asuransi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ASKES (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Saat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ini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berubah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menjadi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BPJS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Kesehatan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)</a:t>
            </a:r>
          </a:p>
          <a:p>
            <a:pPr marL="0" indent="0" algn="just">
              <a:buNone/>
            </a:pPr>
            <a:endParaRPr lang="en-ID" sz="1600" dirty="0" smtClean="0">
              <a:solidFill>
                <a:schemeClr val="tx1"/>
              </a:solidFill>
              <a:latin typeface="Nexa Light" panose="02000000000000000000" pitchFamily="50" charset="0"/>
            </a:endParaRPr>
          </a:p>
          <a:p>
            <a:pPr algn="just"/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Hasil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: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selama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3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bulan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kami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dapat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menekan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kerugian</a:t>
            </a:r>
            <a:r>
              <a:rPr lang="en-ID" sz="1600" dirty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dengan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rentang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10k-200k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tiap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bulannya</a:t>
            </a:r>
            <a:endParaRPr lang="en-ID" sz="1600" dirty="0">
              <a:solidFill>
                <a:schemeClr val="tx1"/>
              </a:solidFill>
              <a:latin typeface="Nexa Light" panose="02000000000000000000" pitchFamily="50" charset="0"/>
            </a:endParaRPr>
          </a:p>
          <a:p>
            <a:pPr algn="just"/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Bulan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ke-4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Ijazah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D3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Farmasi</a:t>
            </a:r>
            <a:r>
              <a:rPr lang="en-ID" sz="1600" dirty="0" smtClean="0">
                <a:solidFill>
                  <a:schemeClr val="tx1"/>
                </a:solidFill>
                <a:latin typeface="Nexa Light" panose="02000000000000000000" pitchFamily="50" charset="0"/>
              </a:rPr>
              <a:t> </a:t>
            </a:r>
            <a:r>
              <a:rPr lang="en-ID" sz="1600" dirty="0" err="1" smtClean="0">
                <a:solidFill>
                  <a:schemeClr val="tx1"/>
                </a:solidFill>
                <a:latin typeface="Nexa Light" panose="02000000000000000000" pitchFamily="50" charset="0"/>
              </a:rPr>
              <a:t>diakui</a:t>
            </a:r>
            <a:endParaRPr lang="en-ID" sz="1600" dirty="0">
              <a:solidFill>
                <a:schemeClr val="tx1"/>
              </a:solidFill>
              <a:latin typeface="Nexa Light" panose="02000000000000000000" pitchFamily="50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0" r="270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 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PT KONIMEX – GMP Auditor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2827147"/>
            <a:ext cx="4583113" cy="1027679"/>
          </a:xfrm>
        </p:spPr>
        <p:txBody>
          <a:bodyPr/>
          <a:lstStyle/>
          <a:p>
            <a:r>
              <a:rPr lang="en-US" dirty="0" err="1" smtClean="0"/>
              <a:t>Bekerja</a:t>
            </a:r>
            <a:r>
              <a:rPr lang="en-US" dirty="0" smtClean="0"/>
              <a:t> di PT KONIMEX, di </a:t>
            </a:r>
            <a:r>
              <a:rPr lang="en-US" dirty="0" err="1" smtClean="0"/>
              <a:t>bagian</a:t>
            </a:r>
            <a:r>
              <a:rPr lang="en-US" dirty="0" smtClean="0"/>
              <a:t> GMP (Good Manufacturing Practice)</a:t>
            </a:r>
          </a:p>
          <a:p>
            <a:r>
              <a:rPr lang="en-ID" dirty="0" err="1" smtClean="0"/>
              <a:t>Kegiatan</a:t>
            </a:r>
            <a:r>
              <a:rPr lang="en-ID" dirty="0" smtClean="0"/>
              <a:t> </a:t>
            </a:r>
            <a:r>
              <a:rPr lang="en-ID" dirty="0" err="1" smtClean="0"/>
              <a:t>rutin</a:t>
            </a:r>
            <a:r>
              <a:rPr lang="en-ID" dirty="0" smtClean="0"/>
              <a:t> yang </a:t>
            </a:r>
            <a:r>
              <a:rPr lang="en-ID" dirty="0" err="1" smtClean="0"/>
              <a:t>saya</a:t>
            </a:r>
            <a:r>
              <a:rPr lang="en-ID" dirty="0" smtClean="0"/>
              <a:t> </a:t>
            </a:r>
            <a:r>
              <a:rPr lang="en-ID" dirty="0" err="1" smtClean="0"/>
              <a:t>lakukan</a:t>
            </a:r>
            <a:r>
              <a:rPr lang="en-ID" dirty="0" smtClean="0"/>
              <a:t> </a:t>
            </a:r>
            <a:r>
              <a:rPr lang="en-ID" dirty="0" err="1" smtClean="0"/>
              <a:t>meliputi</a:t>
            </a:r>
            <a:r>
              <a:rPr lang="en-ID" dirty="0" smtClean="0"/>
              <a:t> 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Melakukan</a:t>
            </a:r>
            <a:r>
              <a:rPr lang="en-US" dirty="0" smtClean="0"/>
              <a:t> Audit </a:t>
            </a:r>
            <a:r>
              <a:rPr lang="en-US" dirty="0" err="1" smtClean="0"/>
              <a:t>Rutin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Audit </a:t>
            </a:r>
            <a:r>
              <a:rPr lang="en-US" dirty="0" err="1" smtClean="0"/>
              <a:t>Verifikasi</a:t>
            </a:r>
            <a:r>
              <a:rPr lang="en-US" dirty="0" smtClean="0"/>
              <a:t> di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Manufaktur</a:t>
            </a:r>
            <a:r>
              <a:rPr lang="en-US" dirty="0" smtClean="0"/>
              <a:t> /</a:t>
            </a:r>
            <a:r>
              <a:rPr lang="en-US" dirty="0" err="1" smtClean="0"/>
              <a:t>Produksi</a:t>
            </a:r>
            <a:endParaRPr lang="en-US" dirty="0" smtClean="0"/>
          </a:p>
          <a:p>
            <a:r>
              <a:rPr lang="en-ID" dirty="0" err="1" smtClean="0"/>
              <a:t>Memberikan</a:t>
            </a:r>
            <a:r>
              <a:rPr lang="en-ID" dirty="0" smtClean="0"/>
              <a:t> </a:t>
            </a:r>
            <a:r>
              <a:rPr lang="en-ID" dirty="0" err="1" smtClean="0"/>
              <a:t>pelatihan</a:t>
            </a:r>
            <a:r>
              <a:rPr lang="en-ID" dirty="0" smtClean="0"/>
              <a:t> </a:t>
            </a:r>
            <a:r>
              <a:rPr lang="en-ID" dirty="0" err="1" smtClean="0"/>
              <a:t>bagi</a:t>
            </a:r>
            <a:r>
              <a:rPr lang="en-ID" dirty="0" smtClean="0"/>
              <a:t> </a:t>
            </a:r>
            <a:r>
              <a:rPr lang="en-ID" dirty="0" err="1" smtClean="0"/>
              <a:t>Karyawan</a:t>
            </a:r>
            <a:r>
              <a:rPr lang="en-ID" dirty="0" smtClean="0"/>
              <a:t> </a:t>
            </a:r>
            <a:r>
              <a:rPr lang="en-ID" dirty="0" err="1" smtClean="0"/>
              <a:t>Baru</a:t>
            </a:r>
            <a:r>
              <a:rPr lang="en-ID" dirty="0" smtClean="0"/>
              <a:t> (yang </a:t>
            </a:r>
            <a:r>
              <a:rPr lang="en-ID" dirty="0" err="1" smtClean="0"/>
              <a:t>masuk</a:t>
            </a:r>
            <a:r>
              <a:rPr lang="en-ID" dirty="0" smtClean="0"/>
              <a:t> di PT </a:t>
            </a:r>
            <a:r>
              <a:rPr lang="en-ID" dirty="0" err="1" smtClean="0"/>
              <a:t>Konimex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bekerja</a:t>
            </a:r>
            <a:r>
              <a:rPr lang="en-ID" dirty="0" smtClean="0"/>
              <a:t> di </a:t>
            </a:r>
            <a:r>
              <a:rPr lang="en-ID" dirty="0" err="1" smtClean="0"/>
              <a:t>lingkup</a:t>
            </a:r>
            <a:r>
              <a:rPr lang="en-ID" dirty="0" smtClean="0"/>
              <a:t> </a:t>
            </a:r>
            <a:r>
              <a:rPr lang="en-ID" dirty="0" err="1" smtClean="0"/>
              <a:t>Manufaktur</a:t>
            </a:r>
            <a:r>
              <a:rPr lang="en-ID" dirty="0" smtClean="0"/>
              <a:t>)</a:t>
            </a:r>
          </a:p>
          <a:p>
            <a:r>
              <a:rPr lang="en-ID" dirty="0" err="1" smtClean="0"/>
              <a:t>Melakukan</a:t>
            </a:r>
            <a:r>
              <a:rPr lang="en-ID" dirty="0" smtClean="0"/>
              <a:t> </a:t>
            </a:r>
            <a:r>
              <a:rPr lang="en-ID" dirty="0" err="1" smtClean="0"/>
              <a:t>Pelulusan</a:t>
            </a:r>
            <a:r>
              <a:rPr lang="en-ID" dirty="0" smtClean="0"/>
              <a:t> (</a:t>
            </a:r>
            <a:r>
              <a:rPr lang="en-ID" dirty="0" err="1" smtClean="0"/>
              <a:t>Disposisi</a:t>
            </a:r>
            <a:r>
              <a:rPr lang="en-ID" dirty="0" smtClean="0"/>
              <a:t>) Batch </a:t>
            </a:r>
            <a:r>
              <a:rPr lang="en-ID" dirty="0" err="1" smtClean="0"/>
              <a:t>Produk</a:t>
            </a:r>
            <a:r>
              <a:rPr lang="en-ID" dirty="0" smtClean="0"/>
              <a:t> </a:t>
            </a:r>
            <a:r>
              <a:rPr lang="en-ID" dirty="0" err="1" smtClean="0"/>
              <a:t>Jadi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" r="33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D3 </a:t>
            </a:r>
            <a:r>
              <a:rPr lang="en-ID" dirty="0" err="1" smtClean="0"/>
              <a:t>Farmasi</a:t>
            </a:r>
            <a:r>
              <a:rPr lang="en-ID" dirty="0" smtClean="0"/>
              <a:t> </a:t>
            </a:r>
            <a:r>
              <a:rPr lang="en-ID" dirty="0" err="1" smtClean="0"/>
              <a:t>jika</a:t>
            </a:r>
            <a:r>
              <a:rPr lang="en-ID" dirty="0" smtClean="0"/>
              <a:t> </a:t>
            </a:r>
            <a:r>
              <a:rPr lang="en-ID" dirty="0" err="1" smtClean="0"/>
              <a:t>bekerja</a:t>
            </a:r>
            <a:r>
              <a:rPr lang="en-ID" dirty="0" smtClean="0"/>
              <a:t> di </a:t>
            </a:r>
            <a:r>
              <a:rPr lang="en-ID" dirty="0" err="1" smtClean="0"/>
              <a:t>Industri</a:t>
            </a:r>
            <a:r>
              <a:rPr lang="en-ID" dirty="0" smtClean="0"/>
              <a:t>?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D" dirty="0" err="1" smtClean="0"/>
              <a:t>Bagian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saja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tempati</a:t>
            </a:r>
            <a:r>
              <a:rPr lang="en-ID" dirty="0" smtClean="0"/>
              <a:t> yang </a:t>
            </a:r>
            <a:r>
              <a:rPr lang="en-ID" dirty="0" err="1" smtClean="0"/>
              <a:t>sesuai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Kompetensi</a:t>
            </a:r>
            <a:r>
              <a:rPr lang="en-ID" dirty="0" smtClean="0"/>
              <a:t> D3 </a:t>
            </a:r>
            <a:r>
              <a:rPr lang="en-ID" dirty="0" err="1" smtClean="0"/>
              <a:t>Farmasi</a:t>
            </a:r>
            <a:r>
              <a:rPr lang="en-ID" dirty="0" smtClean="0"/>
              <a:t>??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QC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1311" y="3294245"/>
            <a:ext cx="9162683" cy="1010469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 smtClean="0"/>
              <a:t>Pemeriksaan</a:t>
            </a:r>
            <a:r>
              <a:rPr lang="en-US" sz="1800" dirty="0" smtClean="0"/>
              <a:t> </a:t>
            </a:r>
            <a:r>
              <a:rPr lang="en-US" sz="1800" dirty="0" err="1" smtClean="0"/>
              <a:t>Bahan</a:t>
            </a:r>
            <a:r>
              <a:rPr lang="en-US" sz="1800" dirty="0" smtClean="0"/>
              <a:t> Baku </a:t>
            </a:r>
          </a:p>
          <a:p>
            <a:pPr algn="just"/>
            <a:r>
              <a:rPr lang="en-US" sz="1800" dirty="0" err="1" smtClean="0"/>
              <a:t>Pemeriksaan</a:t>
            </a:r>
            <a:r>
              <a:rPr lang="en-US" sz="1800" dirty="0" smtClean="0"/>
              <a:t> </a:t>
            </a:r>
            <a:r>
              <a:rPr lang="en-US" sz="1800" dirty="0" err="1" smtClean="0"/>
              <a:t>Produk</a:t>
            </a:r>
            <a:r>
              <a:rPr lang="en-US" sz="1800" dirty="0" smtClean="0"/>
              <a:t> di IPC (In Process Control)</a:t>
            </a:r>
          </a:p>
          <a:p>
            <a:pPr algn="just"/>
            <a:r>
              <a:rPr lang="en-ID" sz="1800" dirty="0" err="1" smtClean="0"/>
              <a:t>Pemeriksaan</a:t>
            </a:r>
            <a:r>
              <a:rPr lang="en-ID" sz="1800" dirty="0" smtClean="0"/>
              <a:t> </a:t>
            </a:r>
            <a:r>
              <a:rPr lang="en-ID" sz="1800" dirty="0" err="1" smtClean="0"/>
              <a:t>arsip</a:t>
            </a:r>
            <a:r>
              <a:rPr lang="en-ID" sz="1800" dirty="0" smtClean="0"/>
              <a:t> </a:t>
            </a:r>
            <a:r>
              <a:rPr lang="en-ID" sz="1800" dirty="0" err="1" smtClean="0"/>
              <a:t>pertinggal</a:t>
            </a:r>
            <a:r>
              <a:rPr lang="en-ID" sz="1800" dirty="0" smtClean="0"/>
              <a:t> </a:t>
            </a:r>
            <a:r>
              <a:rPr lang="en-ID" sz="1800" dirty="0" err="1" smtClean="0"/>
              <a:t>dan</a:t>
            </a:r>
            <a:r>
              <a:rPr lang="en-ID" sz="1800" dirty="0" smtClean="0"/>
              <a:t> </a:t>
            </a:r>
            <a:r>
              <a:rPr lang="en-ID" sz="1800" dirty="0" err="1" smtClean="0"/>
              <a:t>Stabilitas</a:t>
            </a:r>
            <a:r>
              <a:rPr lang="en-ID" sz="1800" dirty="0" smtClean="0"/>
              <a:t> on going</a:t>
            </a:r>
            <a:endParaRPr lang="en-US" sz="1800" dirty="0" smtClean="0"/>
          </a:p>
          <a:p>
            <a:pPr algn="just"/>
            <a:endParaRPr lang="ru-RU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2041" y="4471698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Standardization</a:t>
            </a:r>
            <a:endParaRPr lang="ru-RU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30066" y="4806350"/>
            <a:ext cx="9162683" cy="1010469"/>
          </a:xfrm>
        </p:spPr>
        <p:txBody>
          <a:bodyPr>
            <a:normAutofit/>
          </a:bodyPr>
          <a:lstStyle/>
          <a:p>
            <a:pPr algn="just"/>
            <a:r>
              <a:rPr lang="en-ID" sz="1800" dirty="0" err="1" smtClean="0"/>
              <a:t>Pembuatan</a:t>
            </a:r>
            <a:r>
              <a:rPr lang="en-ID" sz="1800" dirty="0" smtClean="0"/>
              <a:t> </a:t>
            </a:r>
            <a:r>
              <a:rPr lang="en-ID" sz="1800" dirty="0" err="1" smtClean="0"/>
              <a:t>metode</a:t>
            </a:r>
            <a:r>
              <a:rPr lang="en-ID" sz="1800" dirty="0" smtClean="0"/>
              <a:t> </a:t>
            </a:r>
            <a:r>
              <a:rPr lang="en-ID" sz="1800" dirty="0" err="1" smtClean="0"/>
              <a:t>analisa</a:t>
            </a:r>
            <a:r>
              <a:rPr lang="en-ID" sz="1800" dirty="0" smtClean="0"/>
              <a:t> </a:t>
            </a:r>
            <a:r>
              <a:rPr lang="en-ID" sz="1800" dirty="0" err="1" smtClean="0"/>
              <a:t>bahan</a:t>
            </a:r>
            <a:r>
              <a:rPr lang="en-ID" sz="1800" dirty="0" smtClean="0"/>
              <a:t> </a:t>
            </a:r>
            <a:r>
              <a:rPr lang="en-ID" sz="1800" dirty="0" err="1" smtClean="0"/>
              <a:t>baku</a:t>
            </a:r>
            <a:r>
              <a:rPr lang="en-ID" sz="1800" dirty="0" smtClean="0"/>
              <a:t> </a:t>
            </a:r>
            <a:r>
              <a:rPr lang="en-ID" sz="1800" dirty="0" err="1" smtClean="0"/>
              <a:t>dan</a:t>
            </a:r>
            <a:r>
              <a:rPr lang="en-ID" sz="1800" dirty="0" smtClean="0"/>
              <a:t> </a:t>
            </a:r>
            <a:r>
              <a:rPr lang="en-ID" sz="1800" dirty="0" err="1" smtClean="0"/>
              <a:t>produk</a:t>
            </a:r>
            <a:r>
              <a:rPr lang="en-ID" sz="1800" dirty="0" smtClean="0"/>
              <a:t> yang </a:t>
            </a:r>
            <a:r>
              <a:rPr lang="en-ID" sz="1800" dirty="0" err="1" smtClean="0"/>
              <a:t>tervalidasi</a:t>
            </a:r>
            <a:endParaRPr lang="en-ID" sz="1800" dirty="0" smtClean="0"/>
          </a:p>
          <a:p>
            <a:pPr algn="just"/>
            <a:r>
              <a:rPr lang="en-ID" sz="1800" dirty="0" err="1" smtClean="0"/>
              <a:t>Pembuatan</a:t>
            </a:r>
            <a:r>
              <a:rPr lang="en-ID" sz="1800" dirty="0" smtClean="0"/>
              <a:t> </a:t>
            </a:r>
            <a:r>
              <a:rPr lang="en-ID" sz="1800" dirty="0" err="1" smtClean="0"/>
              <a:t>spesifikasi</a:t>
            </a:r>
            <a:r>
              <a:rPr lang="en-ID" sz="1800" dirty="0" smtClean="0"/>
              <a:t> </a:t>
            </a:r>
            <a:r>
              <a:rPr lang="en-ID" sz="1800" dirty="0" err="1" smtClean="0"/>
              <a:t>bahan</a:t>
            </a:r>
            <a:r>
              <a:rPr lang="en-ID" sz="1800" dirty="0" smtClean="0"/>
              <a:t> </a:t>
            </a:r>
            <a:r>
              <a:rPr lang="en-ID" sz="1800" dirty="0" err="1" smtClean="0"/>
              <a:t>baku</a:t>
            </a:r>
            <a:r>
              <a:rPr lang="en-ID" sz="1800" dirty="0" smtClean="0"/>
              <a:t>, </a:t>
            </a:r>
            <a:r>
              <a:rPr lang="en-ID" sz="1800" dirty="0" err="1" smtClean="0"/>
              <a:t>metode</a:t>
            </a:r>
            <a:r>
              <a:rPr lang="en-ID" sz="1800" dirty="0" smtClean="0"/>
              <a:t> </a:t>
            </a:r>
            <a:r>
              <a:rPr lang="en-ID" sz="1800" dirty="0" err="1" smtClean="0"/>
              <a:t>pemeriksaan</a:t>
            </a:r>
            <a:r>
              <a:rPr lang="en-ID" sz="1800" dirty="0" smtClean="0"/>
              <a:t> </a:t>
            </a:r>
            <a:r>
              <a:rPr lang="en-ID" sz="1800" dirty="0" err="1" smtClean="0"/>
              <a:t>produk</a:t>
            </a:r>
            <a:r>
              <a:rPr lang="en-ID" sz="1800" dirty="0" smtClean="0"/>
              <a:t> / </a:t>
            </a:r>
            <a:r>
              <a:rPr lang="en-ID" sz="1800" dirty="0" err="1" smtClean="0"/>
              <a:t>standar</a:t>
            </a:r>
            <a:r>
              <a:rPr lang="en-ID" sz="1800" dirty="0" smtClean="0"/>
              <a:t> </a:t>
            </a:r>
            <a:r>
              <a:rPr lang="en-ID" sz="1800" dirty="0" err="1" smtClean="0"/>
              <a:t>kualifikasi</a:t>
            </a:r>
            <a:r>
              <a:rPr lang="en-ID" sz="1800" dirty="0" smtClean="0"/>
              <a:t> </a:t>
            </a:r>
            <a:r>
              <a:rPr lang="en-ID" sz="1800" dirty="0" err="1" smtClean="0"/>
              <a:t>produk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D3 </a:t>
            </a:r>
            <a:r>
              <a:rPr lang="en-ID" dirty="0" err="1" smtClean="0"/>
              <a:t>Farmasi</a:t>
            </a:r>
            <a:r>
              <a:rPr lang="en-ID" dirty="0" smtClean="0"/>
              <a:t> </a:t>
            </a:r>
            <a:r>
              <a:rPr lang="en-ID" dirty="0" err="1" smtClean="0"/>
              <a:t>jika</a:t>
            </a:r>
            <a:r>
              <a:rPr lang="en-ID" dirty="0" smtClean="0"/>
              <a:t> </a:t>
            </a:r>
            <a:r>
              <a:rPr lang="en-ID" dirty="0" err="1" smtClean="0"/>
              <a:t>bekerja</a:t>
            </a:r>
            <a:r>
              <a:rPr lang="en-ID" dirty="0" smtClean="0"/>
              <a:t> di </a:t>
            </a:r>
            <a:r>
              <a:rPr lang="en-ID" dirty="0" err="1" smtClean="0"/>
              <a:t>Industri</a:t>
            </a:r>
            <a:r>
              <a:rPr lang="en-ID" dirty="0" smtClean="0"/>
              <a:t>?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D" dirty="0" err="1" smtClean="0"/>
              <a:t>Bagian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saja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tempati</a:t>
            </a:r>
            <a:r>
              <a:rPr lang="en-ID" dirty="0" smtClean="0"/>
              <a:t> yang </a:t>
            </a:r>
            <a:r>
              <a:rPr lang="en-ID" dirty="0" err="1" smtClean="0"/>
              <a:t>sesuai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Kompetensi</a:t>
            </a:r>
            <a:r>
              <a:rPr lang="en-ID" dirty="0" smtClean="0"/>
              <a:t> D3 </a:t>
            </a:r>
            <a:r>
              <a:rPr lang="en-ID" dirty="0" err="1" smtClean="0"/>
              <a:t>Farmasi</a:t>
            </a:r>
            <a:r>
              <a:rPr lang="en-ID" dirty="0" smtClean="0"/>
              <a:t>??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286" y="2959593"/>
            <a:ext cx="6758012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GBB/K (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Baku / </a:t>
            </a:r>
            <a:r>
              <a:rPr lang="en-US" dirty="0" err="1" smtClean="0"/>
              <a:t>Kemasan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1311" y="3294245"/>
            <a:ext cx="9162683" cy="1010469"/>
          </a:xfrm>
        </p:spPr>
        <p:txBody>
          <a:bodyPr>
            <a:normAutofit/>
          </a:bodyPr>
          <a:lstStyle/>
          <a:p>
            <a:pPr algn="just"/>
            <a:r>
              <a:rPr lang="en-ID" sz="1800" dirty="0" err="1" smtClean="0"/>
              <a:t>Bertanggungjawab</a:t>
            </a:r>
            <a:r>
              <a:rPr lang="en-ID" sz="1800" dirty="0" smtClean="0"/>
              <a:t> </a:t>
            </a:r>
            <a:r>
              <a:rPr lang="en-ID" sz="1800" dirty="0" err="1" smtClean="0"/>
              <a:t>terhadap</a:t>
            </a:r>
            <a:r>
              <a:rPr lang="en-ID" sz="1800" dirty="0" smtClean="0"/>
              <a:t> </a:t>
            </a:r>
            <a:r>
              <a:rPr lang="en-ID" sz="1800" dirty="0" err="1" smtClean="0"/>
              <a:t>aktivitas</a:t>
            </a:r>
            <a:r>
              <a:rPr lang="en-ID" sz="1800" dirty="0" smtClean="0"/>
              <a:t> </a:t>
            </a:r>
            <a:r>
              <a:rPr lang="en-ID" sz="1800" dirty="0" err="1" smtClean="0"/>
              <a:t>keluar</a:t>
            </a:r>
            <a:r>
              <a:rPr lang="en-ID" sz="1800" dirty="0" smtClean="0"/>
              <a:t> </a:t>
            </a:r>
            <a:r>
              <a:rPr lang="en-ID" sz="1800" dirty="0" err="1" smtClean="0"/>
              <a:t>masuk</a:t>
            </a:r>
            <a:r>
              <a:rPr lang="en-ID" sz="1800" dirty="0" smtClean="0"/>
              <a:t> </a:t>
            </a:r>
            <a:r>
              <a:rPr lang="en-ID" sz="1800" dirty="0" err="1" smtClean="0"/>
              <a:t>bahan</a:t>
            </a:r>
            <a:r>
              <a:rPr lang="en-ID" sz="1800" dirty="0" smtClean="0"/>
              <a:t> </a:t>
            </a:r>
            <a:r>
              <a:rPr lang="en-ID" sz="1800" dirty="0" err="1" smtClean="0"/>
              <a:t>baku</a:t>
            </a:r>
            <a:r>
              <a:rPr lang="en-ID" sz="1800" dirty="0" smtClean="0"/>
              <a:t> / </a:t>
            </a:r>
            <a:r>
              <a:rPr lang="en-ID" sz="1800" dirty="0" err="1" smtClean="0"/>
              <a:t>kemasan</a:t>
            </a:r>
            <a:r>
              <a:rPr lang="en-ID" sz="1800" dirty="0" smtClean="0"/>
              <a:t> di </a:t>
            </a:r>
            <a:r>
              <a:rPr lang="en-ID" sz="1800" dirty="0" err="1" smtClean="0"/>
              <a:t>Gudang</a:t>
            </a:r>
            <a:r>
              <a:rPr lang="en-ID" sz="1800" dirty="0" smtClean="0"/>
              <a:t> </a:t>
            </a:r>
            <a:r>
              <a:rPr lang="en-ID" sz="1800" dirty="0" err="1" smtClean="0"/>
              <a:t>secara</a:t>
            </a:r>
            <a:r>
              <a:rPr lang="en-ID" sz="1800" dirty="0" smtClean="0"/>
              <a:t> </a:t>
            </a:r>
            <a:r>
              <a:rPr lang="en-ID" sz="1800" dirty="0" err="1" smtClean="0"/>
              <a:t>efektif</a:t>
            </a:r>
            <a:r>
              <a:rPr lang="en-ID" sz="1800" dirty="0" smtClean="0"/>
              <a:t> </a:t>
            </a:r>
            <a:r>
              <a:rPr lang="en-ID" sz="1800" dirty="0" err="1" smtClean="0"/>
              <a:t>dan</a:t>
            </a:r>
            <a:r>
              <a:rPr lang="en-ID" sz="1800" dirty="0" smtClean="0"/>
              <a:t> </a:t>
            </a:r>
            <a:r>
              <a:rPr lang="en-ID" sz="1800" dirty="0" err="1" smtClean="0"/>
              <a:t>efisien</a:t>
            </a:r>
            <a:endParaRPr lang="en-ID" sz="1800" dirty="0" smtClean="0"/>
          </a:p>
          <a:p>
            <a:pPr algn="just"/>
            <a:r>
              <a:rPr lang="en-ID" sz="1800" dirty="0" err="1" smtClean="0"/>
              <a:t>Memastikan</a:t>
            </a:r>
            <a:r>
              <a:rPr lang="en-ID" sz="1800" dirty="0" smtClean="0"/>
              <a:t> </a:t>
            </a:r>
            <a:r>
              <a:rPr lang="en-ID" sz="1800" dirty="0" err="1" smtClean="0"/>
              <a:t>penyimpanan</a:t>
            </a:r>
            <a:r>
              <a:rPr lang="en-ID" sz="1800" dirty="0" smtClean="0"/>
              <a:t> </a:t>
            </a:r>
            <a:r>
              <a:rPr lang="en-ID" sz="1800" dirty="0" err="1" smtClean="0"/>
              <a:t>bahan</a:t>
            </a:r>
            <a:r>
              <a:rPr lang="en-ID" sz="1800" dirty="0" smtClean="0"/>
              <a:t> </a:t>
            </a:r>
            <a:r>
              <a:rPr lang="en-ID" sz="1800" dirty="0" err="1" smtClean="0"/>
              <a:t>baku</a:t>
            </a:r>
            <a:r>
              <a:rPr lang="en-ID" sz="1800" dirty="0" smtClean="0"/>
              <a:t> </a:t>
            </a:r>
            <a:r>
              <a:rPr lang="en-ID" sz="1800" dirty="0" err="1" smtClean="0"/>
              <a:t>sesuai</a:t>
            </a:r>
            <a:r>
              <a:rPr lang="en-ID" sz="1800" dirty="0" smtClean="0"/>
              <a:t> </a:t>
            </a:r>
            <a:r>
              <a:rPr lang="en-ID" sz="1800" dirty="0" err="1" smtClean="0"/>
              <a:t>dengan</a:t>
            </a:r>
            <a:r>
              <a:rPr lang="en-ID" sz="1800" dirty="0" smtClean="0"/>
              <a:t> </a:t>
            </a:r>
            <a:r>
              <a:rPr lang="en-ID" sz="1800" dirty="0" err="1" smtClean="0"/>
              <a:t>persyaratan</a:t>
            </a:r>
            <a:r>
              <a:rPr lang="en-ID" sz="1800" dirty="0" smtClean="0"/>
              <a:t> yang </a:t>
            </a:r>
            <a:r>
              <a:rPr lang="en-ID" sz="1800" dirty="0" err="1" smtClean="0"/>
              <a:t>berlaku</a:t>
            </a:r>
            <a:r>
              <a:rPr lang="en-ID" sz="1800" dirty="0" smtClean="0"/>
              <a:t>.</a:t>
            </a:r>
            <a:endParaRPr lang="ru-RU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2041" y="4471698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GBJ (</a:t>
            </a:r>
            <a:r>
              <a:rPr lang="en-US" dirty="0" err="1" smtClean="0"/>
              <a:t>Gudang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30066" y="4806350"/>
            <a:ext cx="9162683" cy="1010469"/>
          </a:xfrm>
        </p:spPr>
        <p:txBody>
          <a:bodyPr>
            <a:normAutofit/>
          </a:bodyPr>
          <a:lstStyle/>
          <a:p>
            <a:pPr algn="just"/>
            <a:r>
              <a:rPr lang="en-ID" sz="1800" dirty="0" err="1" smtClean="0"/>
              <a:t>Memastikan</a:t>
            </a:r>
            <a:r>
              <a:rPr lang="en-ID" sz="1800" dirty="0" smtClean="0"/>
              <a:t> </a:t>
            </a:r>
            <a:r>
              <a:rPr lang="en-ID" sz="1800" dirty="0" err="1" smtClean="0"/>
              <a:t>kebenaran</a:t>
            </a:r>
            <a:r>
              <a:rPr lang="en-ID" sz="1800" dirty="0" smtClean="0"/>
              <a:t> </a:t>
            </a:r>
            <a:r>
              <a:rPr lang="en-ID" sz="1800" dirty="0" err="1" smtClean="0"/>
              <a:t>fisik</a:t>
            </a:r>
            <a:r>
              <a:rPr lang="en-ID" sz="1800" dirty="0" smtClean="0"/>
              <a:t> </a:t>
            </a:r>
            <a:r>
              <a:rPr lang="en-ID" sz="1800" dirty="0" err="1" smtClean="0"/>
              <a:t>barang</a:t>
            </a:r>
            <a:r>
              <a:rPr lang="en-ID" sz="1800" dirty="0" smtClean="0"/>
              <a:t> </a:t>
            </a:r>
            <a:r>
              <a:rPr lang="en-ID" sz="1800" dirty="0" err="1" smtClean="0"/>
              <a:t>jadi</a:t>
            </a:r>
            <a:r>
              <a:rPr lang="en-ID" sz="1800" dirty="0"/>
              <a:t> </a:t>
            </a:r>
            <a:r>
              <a:rPr lang="en-ID" sz="1800" dirty="0" err="1" smtClean="0"/>
              <a:t>dan</a:t>
            </a:r>
            <a:r>
              <a:rPr lang="en-ID" sz="1800" dirty="0" smtClean="0"/>
              <a:t> </a:t>
            </a:r>
            <a:r>
              <a:rPr lang="en-ID" sz="1800" dirty="0" err="1" smtClean="0"/>
              <a:t>dokumentasinya</a:t>
            </a:r>
            <a:endParaRPr lang="en-ID" sz="1800" dirty="0" smtClean="0"/>
          </a:p>
          <a:p>
            <a:pPr algn="just"/>
            <a:r>
              <a:rPr lang="en-ID" sz="1800" dirty="0" err="1" smtClean="0"/>
              <a:t>Pengiriman</a:t>
            </a:r>
            <a:r>
              <a:rPr lang="en-ID" sz="1800" dirty="0" smtClean="0"/>
              <a:t> </a:t>
            </a:r>
            <a:r>
              <a:rPr lang="en-ID" sz="1800" dirty="0" err="1" smtClean="0"/>
              <a:t>ke</a:t>
            </a:r>
            <a:r>
              <a:rPr lang="en-ID" sz="1800" dirty="0" smtClean="0"/>
              <a:t> distributor </a:t>
            </a:r>
            <a:r>
              <a:rPr lang="en-ID" sz="1800" dirty="0" err="1" smtClean="0"/>
              <a:t>secara</a:t>
            </a:r>
            <a:r>
              <a:rPr lang="en-ID" sz="1800" dirty="0" smtClean="0"/>
              <a:t> </a:t>
            </a:r>
            <a:r>
              <a:rPr lang="en-ID" sz="1800" dirty="0" err="1" smtClean="0"/>
              <a:t>tepat</a:t>
            </a:r>
            <a:r>
              <a:rPr lang="en-ID" sz="1800" dirty="0" smtClean="0"/>
              <a:t> </a:t>
            </a:r>
            <a:r>
              <a:rPr lang="en-ID" sz="1800" dirty="0" err="1" smtClean="0"/>
              <a:t>waktu</a:t>
            </a:r>
            <a:r>
              <a:rPr lang="en-ID" sz="1800" dirty="0" smtClean="0"/>
              <a:t> </a:t>
            </a:r>
            <a:r>
              <a:rPr lang="en-ID" sz="1800" dirty="0" err="1" smtClean="0"/>
              <a:t>dan</a:t>
            </a:r>
            <a:r>
              <a:rPr lang="en-ID" sz="1800" dirty="0" smtClean="0"/>
              <a:t> </a:t>
            </a:r>
            <a:r>
              <a:rPr lang="en-ID" sz="1800" dirty="0" err="1" smtClean="0"/>
              <a:t>jumlah</a:t>
            </a:r>
            <a:r>
              <a:rPr lang="en-ID" sz="1800" dirty="0" smtClean="0"/>
              <a:t> </a:t>
            </a:r>
            <a:r>
              <a:rPr lang="en-ID" sz="1800" dirty="0" err="1" smtClean="0"/>
              <a:t>serta</a:t>
            </a:r>
            <a:r>
              <a:rPr lang="en-ID" sz="1800" dirty="0" smtClean="0"/>
              <a:t> </a:t>
            </a:r>
            <a:r>
              <a:rPr lang="en-ID" sz="1800" dirty="0" err="1" smtClean="0"/>
              <a:t>sesuai</a:t>
            </a:r>
            <a:r>
              <a:rPr lang="en-ID" sz="1800" dirty="0" smtClean="0"/>
              <a:t> </a:t>
            </a:r>
            <a:r>
              <a:rPr lang="en-ID" sz="1800" dirty="0" err="1" smtClean="0"/>
              <a:t>dengan</a:t>
            </a:r>
            <a:r>
              <a:rPr lang="en-ID" sz="1800" dirty="0" smtClean="0"/>
              <a:t> </a:t>
            </a:r>
            <a:r>
              <a:rPr lang="en-ID" sz="1800" dirty="0" err="1" smtClean="0"/>
              <a:t>metode</a:t>
            </a:r>
            <a:r>
              <a:rPr lang="en-ID" sz="1800" dirty="0" smtClean="0"/>
              <a:t> FIFO </a:t>
            </a:r>
            <a:r>
              <a:rPr lang="en-ID" sz="1800" dirty="0" err="1" smtClean="0"/>
              <a:t>dan</a:t>
            </a:r>
            <a:r>
              <a:rPr lang="en-ID" sz="1800" dirty="0" smtClean="0"/>
              <a:t> FEFO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958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D3 </a:t>
            </a:r>
            <a:r>
              <a:rPr lang="en-ID" dirty="0" err="1" smtClean="0"/>
              <a:t>Farmasi</a:t>
            </a:r>
            <a:r>
              <a:rPr lang="en-ID" dirty="0" smtClean="0"/>
              <a:t> </a:t>
            </a:r>
            <a:r>
              <a:rPr lang="en-ID" dirty="0" err="1" smtClean="0"/>
              <a:t>jika</a:t>
            </a:r>
            <a:r>
              <a:rPr lang="en-ID" dirty="0" smtClean="0"/>
              <a:t> </a:t>
            </a:r>
            <a:r>
              <a:rPr lang="en-ID" dirty="0" err="1" smtClean="0"/>
              <a:t>bekerja</a:t>
            </a:r>
            <a:r>
              <a:rPr lang="en-ID" dirty="0" smtClean="0"/>
              <a:t> di </a:t>
            </a:r>
            <a:r>
              <a:rPr lang="en-ID" dirty="0" err="1" smtClean="0"/>
              <a:t>Industri</a:t>
            </a:r>
            <a:r>
              <a:rPr lang="en-ID" dirty="0" smtClean="0"/>
              <a:t>?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D" dirty="0" err="1" smtClean="0"/>
              <a:t>Bagian</a:t>
            </a:r>
            <a:r>
              <a:rPr lang="en-ID" dirty="0" smtClean="0"/>
              <a:t> </a:t>
            </a:r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saja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tempati</a:t>
            </a:r>
            <a:r>
              <a:rPr lang="en-ID" dirty="0" smtClean="0"/>
              <a:t> yang </a:t>
            </a:r>
            <a:r>
              <a:rPr lang="en-ID" dirty="0" err="1" smtClean="0"/>
              <a:t>sesuai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Kompetensi</a:t>
            </a:r>
            <a:r>
              <a:rPr lang="en-ID" dirty="0" smtClean="0"/>
              <a:t> D3 </a:t>
            </a:r>
            <a:r>
              <a:rPr lang="en-ID" dirty="0" err="1" smtClean="0"/>
              <a:t>Farmasi</a:t>
            </a:r>
            <a:r>
              <a:rPr lang="en-ID" dirty="0" smtClean="0"/>
              <a:t>??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286" y="2959593"/>
            <a:ext cx="6758012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Kepala</a:t>
            </a:r>
            <a:r>
              <a:rPr lang="en-US" dirty="0" smtClean="0"/>
              <a:t> </a:t>
            </a:r>
            <a:r>
              <a:rPr lang="en-US" dirty="0" err="1" smtClean="0"/>
              <a:t>Seksi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1311" y="3294245"/>
            <a:ext cx="9162683" cy="1010469"/>
          </a:xfrm>
        </p:spPr>
        <p:txBody>
          <a:bodyPr>
            <a:normAutofit/>
          </a:bodyPr>
          <a:lstStyle/>
          <a:p>
            <a:pPr algn="just"/>
            <a:r>
              <a:rPr lang="en-ID" sz="1800" dirty="0" err="1" smtClean="0"/>
              <a:t>Menjamin</a:t>
            </a:r>
            <a:r>
              <a:rPr lang="en-ID" sz="1800" dirty="0" smtClean="0"/>
              <a:t> </a:t>
            </a:r>
            <a:r>
              <a:rPr lang="en-ID" sz="1800" dirty="0" err="1" smtClean="0"/>
              <a:t>pelaksanaan</a:t>
            </a:r>
            <a:r>
              <a:rPr lang="en-ID" sz="1800" dirty="0" smtClean="0"/>
              <a:t> proses </a:t>
            </a:r>
            <a:r>
              <a:rPr lang="en-ID" sz="1800" dirty="0" err="1" smtClean="0"/>
              <a:t>sesuai</a:t>
            </a:r>
            <a:r>
              <a:rPr lang="en-ID" sz="1800" dirty="0" smtClean="0"/>
              <a:t> </a:t>
            </a:r>
            <a:r>
              <a:rPr lang="en-ID" sz="1800" dirty="0" err="1" smtClean="0"/>
              <a:t>dengan</a:t>
            </a:r>
            <a:r>
              <a:rPr lang="en-ID" sz="1800" dirty="0" smtClean="0"/>
              <a:t> target </a:t>
            </a:r>
            <a:r>
              <a:rPr lang="en-ID" sz="1800" dirty="0" err="1" smtClean="0"/>
              <a:t>mutu</a:t>
            </a:r>
            <a:r>
              <a:rPr lang="en-ID" sz="1800" dirty="0" smtClean="0"/>
              <a:t>, </a:t>
            </a:r>
            <a:r>
              <a:rPr lang="en-ID" sz="1800" dirty="0" err="1" smtClean="0"/>
              <a:t>jumlah</a:t>
            </a:r>
            <a:r>
              <a:rPr lang="en-ID" sz="1800" dirty="0" smtClean="0"/>
              <a:t> </a:t>
            </a:r>
            <a:r>
              <a:rPr lang="en-ID" sz="1800" dirty="0" err="1" smtClean="0"/>
              <a:t>dan</a:t>
            </a:r>
            <a:r>
              <a:rPr lang="en-ID" sz="1800" dirty="0" smtClean="0"/>
              <a:t> </a:t>
            </a:r>
            <a:r>
              <a:rPr lang="en-ID" sz="1800" dirty="0" err="1" smtClean="0"/>
              <a:t>waktu</a:t>
            </a:r>
            <a:r>
              <a:rPr lang="en-ID" sz="1800" dirty="0" smtClean="0"/>
              <a:t> </a:t>
            </a:r>
            <a:r>
              <a:rPr lang="en-ID" sz="1800" dirty="0" err="1" smtClean="0"/>
              <a:t>secara</a:t>
            </a:r>
            <a:r>
              <a:rPr lang="en-ID" sz="1800" dirty="0" smtClean="0"/>
              <a:t> </a:t>
            </a:r>
            <a:r>
              <a:rPr lang="en-ID" sz="1800" dirty="0" err="1" smtClean="0"/>
              <a:t>efisien</a:t>
            </a:r>
            <a:r>
              <a:rPr lang="en-ID" sz="1800" dirty="0" smtClean="0"/>
              <a:t> </a:t>
            </a:r>
            <a:r>
              <a:rPr lang="en-ID" sz="1800" dirty="0" err="1" smtClean="0"/>
              <a:t>dengan</a:t>
            </a:r>
            <a:r>
              <a:rPr lang="en-ID" sz="1800" dirty="0" smtClean="0"/>
              <a:t> </a:t>
            </a:r>
            <a:r>
              <a:rPr lang="en-ID" sz="1800" dirty="0" err="1" smtClean="0"/>
              <a:t>memperhatikan</a:t>
            </a:r>
            <a:r>
              <a:rPr lang="en-ID" sz="1800" dirty="0" smtClean="0"/>
              <a:t> SOP </a:t>
            </a:r>
            <a:r>
              <a:rPr lang="en-ID" sz="1800" dirty="0" err="1" smtClean="0"/>
              <a:t>dan</a:t>
            </a:r>
            <a:r>
              <a:rPr lang="en-ID" sz="1800" dirty="0" smtClean="0"/>
              <a:t> </a:t>
            </a:r>
            <a:r>
              <a:rPr lang="en-ID" sz="1800" dirty="0" err="1" smtClean="0"/>
              <a:t>ketentuan</a:t>
            </a:r>
            <a:r>
              <a:rPr lang="en-ID" sz="1800" dirty="0" smtClean="0"/>
              <a:t> yang </a:t>
            </a:r>
            <a:r>
              <a:rPr lang="en-ID" sz="1800" dirty="0" err="1" smtClean="0"/>
              <a:t>berlaku</a:t>
            </a:r>
            <a:endParaRPr lang="en-ID" sz="1800" dirty="0" smtClean="0"/>
          </a:p>
          <a:p>
            <a:pPr algn="just"/>
            <a:r>
              <a:rPr lang="en-ID" sz="1800" dirty="0" err="1" smtClean="0"/>
              <a:t>Bertanggungjawab</a:t>
            </a:r>
            <a:r>
              <a:rPr lang="en-ID" sz="1800" dirty="0" smtClean="0"/>
              <a:t> </a:t>
            </a:r>
            <a:r>
              <a:rPr lang="en-ID" sz="1800" dirty="0" err="1" smtClean="0"/>
              <a:t>terhadap</a:t>
            </a:r>
            <a:r>
              <a:rPr lang="en-ID" sz="1800" dirty="0" smtClean="0"/>
              <a:t> </a:t>
            </a:r>
            <a:r>
              <a:rPr lang="en-ID" sz="1800" dirty="0" err="1" smtClean="0"/>
              <a:t>pelaksanaan</a:t>
            </a:r>
            <a:r>
              <a:rPr lang="en-ID" sz="1800" dirty="0" smtClean="0"/>
              <a:t> </a:t>
            </a:r>
            <a:r>
              <a:rPr lang="en-ID" sz="1800" dirty="0" err="1" smtClean="0"/>
              <a:t>rencana</a:t>
            </a:r>
            <a:r>
              <a:rPr lang="en-ID" sz="1800" dirty="0" smtClean="0"/>
              <a:t> </a:t>
            </a:r>
            <a:r>
              <a:rPr lang="en-ID" sz="1800" dirty="0" err="1" smtClean="0"/>
              <a:t>produksi</a:t>
            </a:r>
            <a:r>
              <a:rPr lang="en-ID" sz="1800" dirty="0" smtClean="0"/>
              <a:t> </a:t>
            </a:r>
            <a:r>
              <a:rPr lang="en-ID" sz="1800" dirty="0" err="1" smtClean="0"/>
              <a:t>harian</a:t>
            </a:r>
            <a:endParaRPr lang="ru-RU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2040" y="4471698"/>
            <a:ext cx="6570445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RPD (Research Product Development)</a:t>
            </a:r>
            <a:endParaRPr lang="ru-RU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30066" y="4806350"/>
            <a:ext cx="9162683" cy="1010469"/>
          </a:xfrm>
        </p:spPr>
        <p:txBody>
          <a:bodyPr>
            <a:noAutofit/>
          </a:bodyPr>
          <a:lstStyle/>
          <a:p>
            <a:pPr algn="just"/>
            <a:r>
              <a:rPr lang="en-ID" sz="1800" dirty="0" err="1" smtClean="0"/>
              <a:t>Menjamin</a:t>
            </a:r>
            <a:r>
              <a:rPr lang="en-ID" sz="1800" dirty="0" smtClean="0"/>
              <a:t> </a:t>
            </a:r>
            <a:r>
              <a:rPr lang="en-ID" sz="1800" dirty="0" err="1" smtClean="0"/>
              <a:t>terlaksananya</a:t>
            </a:r>
            <a:r>
              <a:rPr lang="en-ID" sz="1800" dirty="0" smtClean="0"/>
              <a:t> </a:t>
            </a:r>
            <a:r>
              <a:rPr lang="en-ID" sz="1800" dirty="0" err="1" smtClean="0"/>
              <a:t>kegiatan</a:t>
            </a:r>
            <a:r>
              <a:rPr lang="en-ID" sz="1800" dirty="0" smtClean="0"/>
              <a:t> </a:t>
            </a:r>
            <a:r>
              <a:rPr lang="en-ID" sz="1800" dirty="0" err="1" smtClean="0"/>
              <a:t>pemeriksaan</a:t>
            </a:r>
            <a:r>
              <a:rPr lang="en-ID" sz="1800" dirty="0" smtClean="0"/>
              <a:t> </a:t>
            </a:r>
            <a:r>
              <a:rPr lang="en-ID" sz="1800" dirty="0" err="1" smtClean="0"/>
              <a:t>formulasi</a:t>
            </a:r>
            <a:r>
              <a:rPr lang="en-ID" sz="1800" dirty="0" smtClean="0"/>
              <a:t> </a:t>
            </a:r>
            <a:r>
              <a:rPr lang="en-ID" sz="1800" dirty="0" err="1" smtClean="0"/>
              <a:t>dan</a:t>
            </a:r>
            <a:r>
              <a:rPr lang="en-ID" sz="1800" dirty="0" smtClean="0"/>
              <a:t> </a:t>
            </a:r>
            <a:r>
              <a:rPr lang="en-ID" sz="1800" dirty="0" err="1" smtClean="0"/>
              <a:t>stabilitas</a:t>
            </a:r>
            <a:r>
              <a:rPr lang="en-ID" sz="1800" dirty="0" smtClean="0"/>
              <a:t> </a:t>
            </a:r>
            <a:r>
              <a:rPr lang="en-ID" sz="1800" dirty="0" err="1" smtClean="0"/>
              <a:t>sesuai</a:t>
            </a:r>
            <a:r>
              <a:rPr lang="en-ID" sz="1800" dirty="0" smtClean="0"/>
              <a:t> </a:t>
            </a:r>
            <a:r>
              <a:rPr lang="en-ID" sz="1800" dirty="0" err="1" smtClean="0"/>
              <a:t>lingkupnya</a:t>
            </a:r>
            <a:r>
              <a:rPr lang="en-ID" sz="1800" dirty="0" smtClean="0"/>
              <a:t>, </a:t>
            </a:r>
            <a:r>
              <a:rPr lang="en-ID" sz="1800" dirty="0" err="1" smtClean="0"/>
              <a:t>misalnya</a:t>
            </a:r>
            <a:r>
              <a:rPr lang="en-ID" sz="1800" dirty="0" smtClean="0"/>
              <a:t> :</a:t>
            </a:r>
          </a:p>
          <a:p>
            <a:pPr lvl="1" algn="just"/>
            <a:r>
              <a:rPr lang="en-ID" sz="1800" dirty="0" err="1" smtClean="0"/>
              <a:t>Pengambilan</a:t>
            </a:r>
            <a:r>
              <a:rPr lang="en-ID" sz="1800" dirty="0" smtClean="0"/>
              <a:t> </a:t>
            </a:r>
            <a:r>
              <a:rPr lang="en-ID" sz="1800" dirty="0" err="1" smtClean="0"/>
              <a:t>dan</a:t>
            </a:r>
            <a:r>
              <a:rPr lang="en-ID" sz="1800" dirty="0" smtClean="0"/>
              <a:t> </a:t>
            </a:r>
            <a:r>
              <a:rPr lang="en-ID" sz="1800" dirty="0" err="1" smtClean="0"/>
              <a:t>pengembalian</a:t>
            </a:r>
            <a:r>
              <a:rPr lang="en-ID" sz="1800" dirty="0" smtClean="0"/>
              <a:t> </a:t>
            </a:r>
            <a:r>
              <a:rPr lang="en-ID" sz="1800" dirty="0" err="1" smtClean="0"/>
              <a:t>kembali</a:t>
            </a:r>
            <a:r>
              <a:rPr lang="en-ID" sz="1800" dirty="0" smtClean="0"/>
              <a:t> </a:t>
            </a:r>
            <a:r>
              <a:rPr lang="en-ID" sz="1800" dirty="0" err="1" smtClean="0"/>
              <a:t>produk</a:t>
            </a:r>
            <a:r>
              <a:rPr lang="en-ID" sz="1800" dirty="0" smtClean="0"/>
              <a:t> </a:t>
            </a:r>
            <a:r>
              <a:rPr lang="en-ID" sz="1800" dirty="0" err="1" smtClean="0"/>
              <a:t>stabilitas</a:t>
            </a:r>
            <a:r>
              <a:rPr lang="en-ID" sz="1800" dirty="0" smtClean="0"/>
              <a:t> </a:t>
            </a:r>
            <a:r>
              <a:rPr lang="en-ID" sz="1800" dirty="0" err="1" smtClean="0"/>
              <a:t>sesuai</a:t>
            </a:r>
            <a:r>
              <a:rPr lang="en-ID" sz="1800" dirty="0" smtClean="0"/>
              <a:t> </a:t>
            </a:r>
            <a:r>
              <a:rPr lang="en-ID" sz="1800" dirty="0" err="1" smtClean="0"/>
              <a:t>waktu</a:t>
            </a:r>
            <a:r>
              <a:rPr lang="en-ID" sz="1800" dirty="0" smtClean="0"/>
              <a:t> yang </a:t>
            </a:r>
            <a:r>
              <a:rPr lang="en-ID" sz="1800" dirty="0" err="1" smtClean="0"/>
              <a:t>sudah</a:t>
            </a:r>
            <a:r>
              <a:rPr lang="en-ID" sz="1800" dirty="0" smtClean="0"/>
              <a:t> </a:t>
            </a:r>
            <a:r>
              <a:rPr lang="en-ID" sz="1800" dirty="0" err="1" smtClean="0"/>
              <a:t>ditentuakan</a:t>
            </a:r>
            <a:r>
              <a:rPr lang="en-ID" sz="1800" dirty="0" smtClean="0"/>
              <a:t> (</a:t>
            </a:r>
            <a:r>
              <a:rPr lang="en-ID" sz="1800" dirty="0" err="1" smtClean="0"/>
              <a:t>jadwal</a:t>
            </a:r>
            <a:r>
              <a:rPr lang="en-ID" sz="1800" dirty="0" smtClean="0"/>
              <a:t>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347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/>
          <a:lstStyle/>
          <a:p>
            <a:r>
              <a:rPr lang="en-US" dirty="0" smtClean="0"/>
              <a:t>John Albert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0857-29-39-39-27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john1991albert@gmail.com</a:t>
            </a:r>
            <a:endParaRPr lang="ru-RU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" b="13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fb0879af-3eba-417a-a55a-ffe6dcd6ca77"/>
    <ds:schemaRef ds:uri="http://www.w3.org/XML/1998/namespace"/>
    <ds:schemaRef ds:uri="http://purl.org/dc/dcmitype/"/>
    <ds:schemaRef ds:uri="6dc4bcd6-49db-4c07-9060-8acfc67cef9f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426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Nexa Light</vt:lpstr>
      <vt:lpstr>Office Theme</vt:lpstr>
      <vt:lpstr>Sharing Dunia Kerja</vt:lpstr>
      <vt:lpstr>PowerPoint Presentation</vt:lpstr>
      <vt:lpstr>DIII Farmasi</vt:lpstr>
      <vt:lpstr>Rumah Sakit</vt:lpstr>
      <vt:lpstr>INDUSTRI </vt:lpstr>
      <vt:lpstr>D3 Farmasi jika bekerja di Industri?</vt:lpstr>
      <vt:lpstr>D3 Farmasi jika bekerja di Industri?</vt:lpstr>
      <vt:lpstr>D3 Farmasi jika bekerja di Industri?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2019-05-10T04:02:45Z</dcterms:created>
  <dcterms:modified xsi:type="dcterms:W3CDTF">2019-06-02T12:27:59Z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