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F685-0918-4F6E-8A8A-EB55682F72BD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0378D-551B-4615-A50E-06BDF1F258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4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ab609f5756_0_10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ab609f5756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4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7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26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B4BB-B941-4AD0-9FD3-FCE84F72038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7915-697E-4255-8AE3-483425CAA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2"/>
          <p:cNvSpPr txBox="1"/>
          <p:nvPr/>
        </p:nvSpPr>
        <p:spPr>
          <a:xfrm>
            <a:off x="1686309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5" name="Google Shape;715;p122"/>
          <p:cNvSpPr txBox="1"/>
          <p:nvPr/>
        </p:nvSpPr>
        <p:spPr>
          <a:xfrm>
            <a:off x="1686309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6" name="Google Shape;716;p122"/>
          <p:cNvSpPr txBox="1"/>
          <p:nvPr/>
        </p:nvSpPr>
        <p:spPr>
          <a:xfrm>
            <a:off x="1686309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7" name="Google Shape;717;p122"/>
          <p:cNvSpPr txBox="1"/>
          <p:nvPr/>
        </p:nvSpPr>
        <p:spPr>
          <a:xfrm>
            <a:off x="1686309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8" name="Google Shape;718;p122"/>
          <p:cNvSpPr txBox="1"/>
          <p:nvPr/>
        </p:nvSpPr>
        <p:spPr>
          <a:xfrm>
            <a:off x="2690723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9" name="Google Shape;719;p122"/>
          <p:cNvSpPr txBox="1"/>
          <p:nvPr/>
        </p:nvSpPr>
        <p:spPr>
          <a:xfrm>
            <a:off x="2690723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0" name="Google Shape;720;p122"/>
          <p:cNvSpPr txBox="1"/>
          <p:nvPr/>
        </p:nvSpPr>
        <p:spPr>
          <a:xfrm>
            <a:off x="2690723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1" name="Google Shape;721;p122"/>
          <p:cNvSpPr txBox="1"/>
          <p:nvPr/>
        </p:nvSpPr>
        <p:spPr>
          <a:xfrm>
            <a:off x="2690723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2" name="Google Shape;722;p122"/>
          <p:cNvSpPr txBox="1"/>
          <p:nvPr/>
        </p:nvSpPr>
        <p:spPr>
          <a:xfrm>
            <a:off x="3695137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3" name="Google Shape;723;p122"/>
          <p:cNvSpPr txBox="1"/>
          <p:nvPr/>
        </p:nvSpPr>
        <p:spPr>
          <a:xfrm>
            <a:off x="3695137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4" name="Google Shape;724;p122"/>
          <p:cNvSpPr txBox="1"/>
          <p:nvPr/>
        </p:nvSpPr>
        <p:spPr>
          <a:xfrm>
            <a:off x="3695137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5" name="Google Shape;725;p122"/>
          <p:cNvSpPr txBox="1"/>
          <p:nvPr/>
        </p:nvSpPr>
        <p:spPr>
          <a:xfrm>
            <a:off x="3695137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6" name="Google Shape;726;p122"/>
          <p:cNvSpPr txBox="1"/>
          <p:nvPr/>
        </p:nvSpPr>
        <p:spPr>
          <a:xfrm>
            <a:off x="4699552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7" name="Google Shape;727;p122"/>
          <p:cNvSpPr txBox="1"/>
          <p:nvPr/>
        </p:nvSpPr>
        <p:spPr>
          <a:xfrm>
            <a:off x="4699552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8" name="Google Shape;728;p122"/>
          <p:cNvSpPr txBox="1"/>
          <p:nvPr/>
        </p:nvSpPr>
        <p:spPr>
          <a:xfrm>
            <a:off x="4699552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9" name="Google Shape;729;p122"/>
          <p:cNvSpPr txBox="1"/>
          <p:nvPr/>
        </p:nvSpPr>
        <p:spPr>
          <a:xfrm>
            <a:off x="4699552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0" name="Google Shape;730;p122"/>
          <p:cNvSpPr txBox="1"/>
          <p:nvPr/>
        </p:nvSpPr>
        <p:spPr>
          <a:xfrm>
            <a:off x="5703966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1" name="Google Shape;731;p122"/>
          <p:cNvSpPr txBox="1"/>
          <p:nvPr/>
        </p:nvSpPr>
        <p:spPr>
          <a:xfrm>
            <a:off x="5703966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2" name="Google Shape;732;p122"/>
          <p:cNvSpPr txBox="1"/>
          <p:nvPr/>
        </p:nvSpPr>
        <p:spPr>
          <a:xfrm>
            <a:off x="5703966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3" name="Google Shape;733;p122"/>
          <p:cNvSpPr txBox="1"/>
          <p:nvPr/>
        </p:nvSpPr>
        <p:spPr>
          <a:xfrm>
            <a:off x="5703966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4" name="Google Shape;734;p122"/>
          <p:cNvSpPr txBox="1"/>
          <p:nvPr/>
        </p:nvSpPr>
        <p:spPr>
          <a:xfrm>
            <a:off x="6708380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5" name="Google Shape;735;p122"/>
          <p:cNvSpPr txBox="1"/>
          <p:nvPr/>
        </p:nvSpPr>
        <p:spPr>
          <a:xfrm>
            <a:off x="6708380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6" name="Google Shape;736;p122"/>
          <p:cNvSpPr txBox="1"/>
          <p:nvPr/>
        </p:nvSpPr>
        <p:spPr>
          <a:xfrm>
            <a:off x="6708380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7" name="Google Shape;737;p122"/>
          <p:cNvSpPr txBox="1"/>
          <p:nvPr/>
        </p:nvSpPr>
        <p:spPr>
          <a:xfrm>
            <a:off x="6708380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8" name="Google Shape;738;p122"/>
          <p:cNvSpPr txBox="1"/>
          <p:nvPr/>
        </p:nvSpPr>
        <p:spPr>
          <a:xfrm>
            <a:off x="7712794" y="3302899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9" name="Google Shape;739;p122"/>
          <p:cNvSpPr txBox="1"/>
          <p:nvPr/>
        </p:nvSpPr>
        <p:spPr>
          <a:xfrm>
            <a:off x="7712794" y="2583693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0" name="Google Shape;740;p122"/>
          <p:cNvSpPr txBox="1"/>
          <p:nvPr/>
        </p:nvSpPr>
        <p:spPr>
          <a:xfrm>
            <a:off x="7712794" y="1865746"/>
            <a:ext cx="919200" cy="6669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1" name="Google Shape;741;p122"/>
          <p:cNvSpPr txBox="1"/>
          <p:nvPr/>
        </p:nvSpPr>
        <p:spPr>
          <a:xfrm>
            <a:off x="7712794" y="1154348"/>
            <a:ext cx="919200" cy="667200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2" name="Google Shape;742;p122"/>
          <p:cNvSpPr txBox="1">
            <a:spLocks noGrp="1"/>
          </p:cNvSpPr>
          <p:nvPr>
            <p:ph type="title" idx="4294967295"/>
          </p:nvPr>
        </p:nvSpPr>
        <p:spPr>
          <a:xfrm>
            <a:off x="167268" y="66925"/>
            <a:ext cx="29235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Helvetica Neue"/>
              <a:buNone/>
            </a:pPr>
            <a:r>
              <a:rPr lang="pt-BR" sz="900" b="0" i="0" u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</a:t>
            </a:r>
            <a:r>
              <a:rPr lang="pt-BR" sz="900" dirty="0">
                <a:solidFill>
                  <a:srgbClr val="424242"/>
                </a:solidFill>
              </a:rPr>
              <a:t> </a:t>
            </a:r>
            <a:r>
              <a:rPr lang="pt-BR" sz="900" dirty="0">
                <a:solidFill>
                  <a:srgbClr val="0070C0"/>
                </a:solidFill>
              </a:rPr>
              <a:t>- </a:t>
            </a:r>
            <a:r>
              <a:rPr lang="pt-BR" sz="900" b="1" i="0" u="none" dirty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Jornada do Usuário</a:t>
            </a:r>
            <a:endParaRPr sz="900" dirty="0">
              <a:solidFill>
                <a:srgbClr val="0070C0"/>
              </a:solidFill>
            </a:endParaRPr>
          </a:p>
        </p:txBody>
      </p:sp>
      <p:sp>
        <p:nvSpPr>
          <p:cNvPr id="743" name="Google Shape;743;p122"/>
          <p:cNvSpPr txBox="1"/>
          <p:nvPr/>
        </p:nvSpPr>
        <p:spPr>
          <a:xfrm>
            <a:off x="505921" y="1175183"/>
            <a:ext cx="1015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Ações/etapas</a:t>
            </a:r>
            <a:endParaRPr sz="500"/>
          </a:p>
        </p:txBody>
      </p:sp>
      <p:sp>
        <p:nvSpPr>
          <p:cNvPr id="744" name="Google Shape;744;p122"/>
          <p:cNvSpPr txBox="1"/>
          <p:nvPr/>
        </p:nvSpPr>
        <p:spPr>
          <a:xfrm>
            <a:off x="263468" y="1742330"/>
            <a:ext cx="12579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Pontos de contato</a:t>
            </a:r>
            <a:endParaRPr sz="500"/>
          </a:p>
        </p:txBody>
      </p:sp>
      <p:sp>
        <p:nvSpPr>
          <p:cNvPr id="745" name="Google Shape;745;p122"/>
          <p:cNvSpPr txBox="1"/>
          <p:nvPr/>
        </p:nvSpPr>
        <p:spPr>
          <a:xfrm>
            <a:off x="806988" y="2545600"/>
            <a:ext cx="71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sz="500"/>
          </a:p>
        </p:txBody>
      </p:sp>
      <p:sp>
        <p:nvSpPr>
          <p:cNvPr id="746" name="Google Shape;746;p122"/>
          <p:cNvSpPr txBox="1"/>
          <p:nvPr/>
        </p:nvSpPr>
        <p:spPr>
          <a:xfrm>
            <a:off x="806988" y="3297548"/>
            <a:ext cx="71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Gaps</a:t>
            </a:r>
            <a:endParaRPr sz="500"/>
          </a:p>
        </p:txBody>
      </p:sp>
      <p:sp>
        <p:nvSpPr>
          <p:cNvPr id="747" name="Google Shape;747;p122"/>
          <p:cNvSpPr txBox="1"/>
          <p:nvPr/>
        </p:nvSpPr>
        <p:spPr>
          <a:xfrm>
            <a:off x="613321" y="1337708"/>
            <a:ext cx="908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faz?</a:t>
            </a:r>
            <a:endParaRPr sz="500"/>
          </a:p>
        </p:txBody>
      </p:sp>
      <p:sp>
        <p:nvSpPr>
          <p:cNvPr id="748" name="Google Shape;748;p122"/>
          <p:cNvSpPr txBox="1"/>
          <p:nvPr/>
        </p:nvSpPr>
        <p:spPr>
          <a:xfrm>
            <a:off x="263496" y="2147857"/>
            <a:ext cx="1257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>
                <a:latin typeface="Helvetica Neue"/>
                <a:ea typeface="Helvetica Neue"/>
                <a:cs typeface="Helvetica Neue"/>
                <a:sym typeface="Helvetica Neue"/>
              </a:rPr>
              <a:t>Interações entre pessoas, produtos e serviços (pessoas, processos, objetos e canais)</a:t>
            </a:r>
            <a:endParaRPr sz="500"/>
          </a:p>
        </p:txBody>
      </p:sp>
      <p:sp>
        <p:nvSpPr>
          <p:cNvPr id="749" name="Google Shape;749;p122"/>
          <p:cNvSpPr txBox="1"/>
          <p:nvPr/>
        </p:nvSpPr>
        <p:spPr>
          <a:xfrm>
            <a:off x="683163" y="2805752"/>
            <a:ext cx="819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Necessidades, </a:t>
            </a:r>
            <a:br>
              <a:rPr lang="pt-BR" sz="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pt-BR" sz="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busca</a:t>
            </a:r>
            <a:endParaRPr sz="500"/>
          </a:p>
        </p:txBody>
      </p:sp>
      <p:sp>
        <p:nvSpPr>
          <p:cNvPr id="750" name="Google Shape;750;p122"/>
          <p:cNvSpPr txBox="1"/>
          <p:nvPr/>
        </p:nvSpPr>
        <p:spPr>
          <a:xfrm>
            <a:off x="683163" y="3542222"/>
            <a:ext cx="819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Problemas, dificuldades</a:t>
            </a:r>
            <a:endParaRPr sz="500"/>
          </a:p>
        </p:txBody>
      </p:sp>
      <p:sp>
        <p:nvSpPr>
          <p:cNvPr id="751" name="Google Shape;751;p122"/>
          <p:cNvSpPr txBox="1"/>
          <p:nvPr/>
        </p:nvSpPr>
        <p:spPr>
          <a:xfrm>
            <a:off x="702396" y="704258"/>
            <a:ext cx="8190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>
                <a:latin typeface="Helvetica Neue"/>
                <a:ea typeface="Helvetica Neue"/>
                <a:cs typeface="Helvetica Neue"/>
                <a:sym typeface="Helvetica Neue"/>
              </a:rPr>
              <a:t>Estágios</a:t>
            </a:r>
            <a:endParaRPr sz="500"/>
          </a:p>
        </p:txBody>
      </p:sp>
      <p:sp>
        <p:nvSpPr>
          <p:cNvPr id="752" name="Google Shape;752;p122"/>
          <p:cNvSpPr txBox="1"/>
          <p:nvPr/>
        </p:nvSpPr>
        <p:spPr>
          <a:xfrm>
            <a:off x="367646" y="866783"/>
            <a:ext cx="11538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>
                <a:latin typeface="Helvetica Neue"/>
                <a:ea typeface="Helvetica Neue"/>
                <a:cs typeface="Helvetica Neue"/>
                <a:sym typeface="Helvetica Neue"/>
              </a:rPr>
              <a:t>Antes, durante, depois</a:t>
            </a:r>
            <a:endParaRPr sz="500"/>
          </a:p>
        </p:txBody>
      </p:sp>
      <p:cxnSp>
        <p:nvCxnSpPr>
          <p:cNvPr id="753" name="Google Shape;753;p122"/>
          <p:cNvCxnSpPr/>
          <p:nvPr/>
        </p:nvCxnSpPr>
        <p:spPr>
          <a:xfrm>
            <a:off x="1687375" y="904783"/>
            <a:ext cx="69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4" name="Google Shape;754;p122"/>
          <p:cNvSpPr txBox="1"/>
          <p:nvPr/>
        </p:nvSpPr>
        <p:spPr>
          <a:xfrm>
            <a:off x="263396" y="4173200"/>
            <a:ext cx="12579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>
                <a:latin typeface="Helvetica Neue"/>
                <a:ea typeface="Helvetica Neue"/>
                <a:cs typeface="Helvetica Neue"/>
                <a:sym typeface="Helvetica Neue"/>
              </a:rPr>
              <a:t>emocional map</a:t>
            </a:r>
            <a:endParaRPr sz="500"/>
          </a:p>
        </p:txBody>
      </p:sp>
      <p:sp>
        <p:nvSpPr>
          <p:cNvPr id="755" name="Google Shape;755;p122"/>
          <p:cNvSpPr txBox="1"/>
          <p:nvPr/>
        </p:nvSpPr>
        <p:spPr>
          <a:xfrm>
            <a:off x="694977" y="463458"/>
            <a:ext cx="8190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lang="pt-BR" sz="900" b="1" dirty="0">
                <a:latin typeface="Helvetica Neue"/>
                <a:ea typeface="Helvetica Neue"/>
                <a:cs typeface="Helvetica Neue"/>
                <a:sym typeface="Helvetica Neue"/>
              </a:rPr>
              <a:t>Persona:</a:t>
            </a:r>
            <a:endParaRPr sz="500" dirty="0"/>
          </a:p>
        </p:txBody>
      </p:sp>
      <p:sp>
        <p:nvSpPr>
          <p:cNvPr id="756" name="Google Shape;756;p122"/>
          <p:cNvSpPr txBox="1"/>
          <p:nvPr/>
        </p:nvSpPr>
        <p:spPr>
          <a:xfrm>
            <a:off x="422371" y="4361556"/>
            <a:ext cx="1079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lang="pt-BR" sz="800">
                <a:latin typeface="Helvetica Neue"/>
                <a:ea typeface="Helvetica Neue"/>
                <a:cs typeface="Helvetica Neue"/>
                <a:sym typeface="Helvetica Neue"/>
              </a:rPr>
              <a:t>O que sente </a:t>
            </a:r>
            <a:endParaRPr sz="500"/>
          </a:p>
        </p:txBody>
      </p:sp>
      <p:grpSp>
        <p:nvGrpSpPr>
          <p:cNvPr id="757" name="Google Shape;757;p122"/>
          <p:cNvGrpSpPr/>
          <p:nvPr/>
        </p:nvGrpSpPr>
        <p:grpSpPr>
          <a:xfrm>
            <a:off x="1534476" y="4031925"/>
            <a:ext cx="147056" cy="767258"/>
            <a:chOff x="3090775" y="1364871"/>
            <a:chExt cx="315775" cy="1647891"/>
          </a:xfrm>
        </p:grpSpPr>
        <p:pic>
          <p:nvPicPr>
            <p:cNvPr id="758" name="Google Shape;758;p122"/>
            <p:cNvPicPr preferRelativeResize="0"/>
            <p:nvPr/>
          </p:nvPicPr>
          <p:blipFill rotWithShape="1">
            <a:blip r:embed="rId3">
              <a:alphaModFix/>
            </a:blip>
            <a:srcRect l="26471" t="919" r="-2888" b="86446"/>
            <a:stretch/>
          </p:blipFill>
          <p:spPr>
            <a:xfrm>
              <a:off x="3090775" y="1364871"/>
              <a:ext cx="315775" cy="38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122"/>
            <p:cNvPicPr preferRelativeResize="0"/>
            <p:nvPr/>
          </p:nvPicPr>
          <p:blipFill rotWithShape="1">
            <a:blip r:embed="rId3">
              <a:alphaModFix/>
            </a:blip>
            <a:srcRect l="23582" t="21789" b="68109"/>
            <a:stretch/>
          </p:blipFill>
          <p:spPr>
            <a:xfrm>
              <a:off x="3090775" y="1719598"/>
              <a:ext cx="315775" cy="31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122"/>
            <p:cNvPicPr preferRelativeResize="0"/>
            <p:nvPr/>
          </p:nvPicPr>
          <p:blipFill rotWithShape="1">
            <a:blip r:embed="rId3">
              <a:alphaModFix/>
            </a:blip>
            <a:srcRect l="23582" t="44723" b="45194"/>
            <a:stretch/>
          </p:blipFill>
          <p:spPr>
            <a:xfrm>
              <a:off x="3090775" y="2040914"/>
              <a:ext cx="315775" cy="31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122"/>
            <p:cNvPicPr preferRelativeResize="0"/>
            <p:nvPr/>
          </p:nvPicPr>
          <p:blipFill rotWithShape="1">
            <a:blip r:embed="rId3">
              <a:alphaModFix/>
            </a:blip>
            <a:srcRect l="23582" t="67699" b="22218"/>
            <a:stretch/>
          </p:blipFill>
          <p:spPr>
            <a:xfrm>
              <a:off x="3090775" y="2376646"/>
              <a:ext cx="315775" cy="31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122"/>
            <p:cNvPicPr preferRelativeResize="0"/>
            <p:nvPr/>
          </p:nvPicPr>
          <p:blipFill rotWithShape="1">
            <a:blip r:embed="rId3">
              <a:alphaModFix/>
            </a:blip>
            <a:srcRect l="23582" t="87637" b="2261"/>
            <a:stretch/>
          </p:blipFill>
          <p:spPr>
            <a:xfrm>
              <a:off x="3090775" y="2696562"/>
              <a:ext cx="315775" cy="31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Google Shape;763;p122"/>
          <p:cNvGrpSpPr/>
          <p:nvPr/>
        </p:nvGrpSpPr>
        <p:grpSpPr>
          <a:xfrm>
            <a:off x="1686300" y="4067415"/>
            <a:ext cx="919200" cy="705374"/>
            <a:chOff x="1686300" y="4153139"/>
            <a:chExt cx="919200" cy="705374"/>
          </a:xfrm>
        </p:grpSpPr>
        <p:sp>
          <p:nvSpPr>
            <p:cNvPr id="764" name="Google Shape;764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5" name="Google Shape;765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6" name="Google Shape;766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69" name="Google Shape;769;p122"/>
          <p:cNvGrpSpPr/>
          <p:nvPr/>
        </p:nvGrpSpPr>
        <p:grpSpPr>
          <a:xfrm>
            <a:off x="2690713" y="4067415"/>
            <a:ext cx="919200" cy="705374"/>
            <a:chOff x="1686300" y="4153139"/>
            <a:chExt cx="919200" cy="705374"/>
          </a:xfrm>
        </p:grpSpPr>
        <p:sp>
          <p:nvSpPr>
            <p:cNvPr id="770" name="Google Shape;770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3" name="Google Shape;773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4" name="Google Shape;774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75" name="Google Shape;775;p122"/>
          <p:cNvGrpSpPr/>
          <p:nvPr/>
        </p:nvGrpSpPr>
        <p:grpSpPr>
          <a:xfrm>
            <a:off x="3695125" y="4067415"/>
            <a:ext cx="919200" cy="705374"/>
            <a:chOff x="1686300" y="4153139"/>
            <a:chExt cx="919200" cy="705374"/>
          </a:xfrm>
        </p:grpSpPr>
        <p:sp>
          <p:nvSpPr>
            <p:cNvPr id="776" name="Google Shape;776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7" name="Google Shape;777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8" name="Google Shape;778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81" name="Google Shape;781;p122"/>
          <p:cNvGrpSpPr/>
          <p:nvPr/>
        </p:nvGrpSpPr>
        <p:grpSpPr>
          <a:xfrm>
            <a:off x="4699550" y="4067415"/>
            <a:ext cx="919200" cy="705374"/>
            <a:chOff x="1686300" y="4153139"/>
            <a:chExt cx="919200" cy="705374"/>
          </a:xfrm>
        </p:grpSpPr>
        <p:sp>
          <p:nvSpPr>
            <p:cNvPr id="782" name="Google Shape;782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5" name="Google Shape;785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6" name="Google Shape;786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87" name="Google Shape;787;p122"/>
          <p:cNvGrpSpPr/>
          <p:nvPr/>
        </p:nvGrpSpPr>
        <p:grpSpPr>
          <a:xfrm>
            <a:off x="5703975" y="4067415"/>
            <a:ext cx="919200" cy="705374"/>
            <a:chOff x="1686300" y="4153139"/>
            <a:chExt cx="919200" cy="705374"/>
          </a:xfrm>
        </p:grpSpPr>
        <p:sp>
          <p:nvSpPr>
            <p:cNvPr id="788" name="Google Shape;788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9" name="Google Shape;789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0" name="Google Shape;790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1" name="Google Shape;791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2" name="Google Shape;792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93" name="Google Shape;793;p122"/>
          <p:cNvGrpSpPr/>
          <p:nvPr/>
        </p:nvGrpSpPr>
        <p:grpSpPr>
          <a:xfrm>
            <a:off x="6708400" y="4067415"/>
            <a:ext cx="919200" cy="705374"/>
            <a:chOff x="1686300" y="4153139"/>
            <a:chExt cx="919200" cy="705374"/>
          </a:xfrm>
        </p:grpSpPr>
        <p:sp>
          <p:nvSpPr>
            <p:cNvPr id="794" name="Google Shape;794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5" name="Google Shape;795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6" name="Google Shape;796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7" name="Google Shape;797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98" name="Google Shape;798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799" name="Google Shape;799;p122"/>
          <p:cNvGrpSpPr/>
          <p:nvPr/>
        </p:nvGrpSpPr>
        <p:grpSpPr>
          <a:xfrm>
            <a:off x="7712825" y="4067415"/>
            <a:ext cx="919200" cy="705374"/>
            <a:chOff x="1686300" y="4153139"/>
            <a:chExt cx="919200" cy="705374"/>
          </a:xfrm>
        </p:grpSpPr>
        <p:sp>
          <p:nvSpPr>
            <p:cNvPr id="800" name="Google Shape;800;p122"/>
            <p:cNvSpPr txBox="1"/>
            <p:nvPr/>
          </p:nvSpPr>
          <p:spPr>
            <a:xfrm>
              <a:off x="1686300" y="4153139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01" name="Google Shape;801;p122"/>
            <p:cNvSpPr txBox="1"/>
            <p:nvPr/>
          </p:nvSpPr>
          <p:spPr>
            <a:xfrm>
              <a:off x="1686300" y="4303908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02" name="Google Shape;802;p122"/>
            <p:cNvSpPr txBox="1"/>
            <p:nvPr/>
          </p:nvSpPr>
          <p:spPr>
            <a:xfrm>
              <a:off x="1686300" y="4454676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03" name="Google Shape;803;p122"/>
            <p:cNvSpPr txBox="1"/>
            <p:nvPr/>
          </p:nvSpPr>
          <p:spPr>
            <a:xfrm>
              <a:off x="1686300" y="4605445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04" name="Google Shape;804;p122"/>
            <p:cNvSpPr txBox="1"/>
            <p:nvPr/>
          </p:nvSpPr>
          <p:spPr>
            <a:xfrm>
              <a:off x="1686300" y="4756213"/>
              <a:ext cx="919200" cy="102300"/>
            </a:xfrm>
            <a:prstGeom prst="rect">
              <a:avLst/>
            </a:prstGeom>
            <a:solidFill>
              <a:srgbClr val="F3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3" t="77778" r="3733" b="16319"/>
          <a:stretch/>
        </p:blipFill>
        <p:spPr bwMode="auto">
          <a:xfrm>
            <a:off x="6516216" y="4826923"/>
            <a:ext cx="2432742" cy="26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Apresentação na tela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Framework - Jornada do Usuário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- Jornada do Usuário</dc:title>
  <dc:creator>Patricia Uehara</dc:creator>
  <cp:lastModifiedBy>Patricia Uehara</cp:lastModifiedBy>
  <cp:revision>1</cp:revision>
  <dcterms:created xsi:type="dcterms:W3CDTF">2020-11-19T22:15:12Z</dcterms:created>
  <dcterms:modified xsi:type="dcterms:W3CDTF">2020-11-19T22:16:14Z</dcterms:modified>
</cp:coreProperties>
</file>