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4"/>
  </p:notesMasterIdLst>
  <p:sldIdLst>
    <p:sldId id="260" r:id="rId2"/>
    <p:sldId id="256" r:id="rId3"/>
  </p:sldIdLst>
  <p:sldSz cx="9144000" cy="5143500" type="screen16x9"/>
  <p:notesSz cx="6858000" cy="9144000"/>
  <p:embeddedFontLst>
    <p:embeddedFont>
      <p:font typeface="Helvetica" panose="020B0604020202020204" pitchFamily="2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</p:embeddedFont>
    <p:embeddedFont>
      <p:font typeface="Montserrat Medium" panose="020B0604020202020204" charset="0"/>
      <p:regular r:id="rId18"/>
      <p: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9AA0A6"/>
          </p15:clr>
        </p15:guide>
        <p15:guide id="2" pos="2523">
          <p15:clr>
            <a:srgbClr val="9AA0A6"/>
          </p15:clr>
        </p15:guide>
        <p15:guide id="3" pos="2044">
          <p15:clr>
            <a:srgbClr val="9AA0A6"/>
          </p15:clr>
        </p15:guide>
        <p15:guide id="4" orient="horz" pos="10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B59"/>
    <a:srgbClr val="204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4"/>
        <p:guide pos="2523"/>
        <p:guide pos="2044"/>
        <p:guide orient="horz"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971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d08a6e057_3_18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8d08a6e057_3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;p2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">
  <p:cSld name="TITLE_1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1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55" name="Google Shape;55;p11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11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11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11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1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1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" name="Google Shape;61;p11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1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ITLE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1pPr>
            <a:lvl2pPr lvl="1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2pPr>
            <a:lvl3pPr lvl="2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3pPr>
            <a:lvl4pPr lvl="3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4pPr>
            <a:lvl5pPr lvl="4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5pPr>
            <a:lvl6pPr lvl="5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6pPr>
            <a:lvl7pPr lvl="6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7pPr>
            <a:lvl8pPr lvl="7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8pPr>
            <a:lvl9pPr lvl="8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1pPr>
            <a:lvl2pPr marL="914400" lvl="1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2pPr>
            <a:lvl3pPr marL="1371600" lvl="2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3pPr>
            <a:lvl4pPr marL="1828800" lvl="3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4pPr>
            <a:lvl5pPr marL="2286000" lvl="4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5pPr>
            <a:lvl6pPr marL="2743200" lvl="5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7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8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ITLE_AND_BODY_9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1">
  <p:cSld name="TITLE_AND_BODY_10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+FUNDO CLARO">
  <p:cSld name="GUIDE+FUNDO CLAR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7030" y="4865289"/>
            <a:ext cx="6632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BENJAMIN                           |                            ESTRATÉGIA E DESIGN DE SERVIÇOS                           |                           OUTUBRO 2018</a:t>
            </a:r>
            <a:endParaRPr sz="500"/>
          </a:p>
        </p:txBody>
      </p:sp>
      <p:pic>
        <p:nvPicPr>
          <p:cNvPr id="96" name="Google Shape;96;p18" descr="Google Shape;408;p80"/>
          <p:cNvPicPr preferRelativeResize="0"/>
          <p:nvPr/>
        </p:nvPicPr>
        <p:blipFill rotWithShape="1">
          <a:blip r:embed="rId2">
            <a:alphaModFix amt="79000"/>
          </a:blip>
          <a:srcRect/>
          <a:stretch/>
        </p:blipFill>
        <p:spPr>
          <a:xfrm>
            <a:off x="666074" y="487243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iar">
  <p:cSld name="Blank copiar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143013" y="4677791"/>
            <a:ext cx="885810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0" name="Google Shape;100;p19" descr="Imag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01" y="481528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357731" y="4793851"/>
            <a:ext cx="1458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Whirlpool | Learning Experience</a:t>
            </a:r>
            <a:endParaRPr sz="5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3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88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>
  <p:cSld name="TITLE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248841" y="4542234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AND_BODY_16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_AND_BODY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8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TITLE_AND_BODY_20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235898" y="4826451"/>
            <a:ext cx="1189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Poppins"/>
              <a:buNone/>
            </a:pPr>
            <a:r>
              <a:rPr lang="pt-BR" sz="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2020</a:t>
            </a:r>
            <a:r>
              <a:rPr lang="pt-BR" sz="7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pt-BR" sz="7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Miami Ad School</a:t>
            </a:r>
            <a:endParaRPr sz="1100"/>
          </a:p>
        </p:txBody>
      </p:sp>
      <p:cxnSp>
        <p:nvCxnSpPr>
          <p:cNvPr id="18" name="Google Shape;18;p4"/>
          <p:cNvCxnSpPr/>
          <p:nvPr/>
        </p:nvCxnSpPr>
        <p:spPr>
          <a:xfrm>
            <a:off x="1482874" y="4913012"/>
            <a:ext cx="10260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_AND_BODY_2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">
  <p:cSld name="TITLE_AND_BODY_2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5">
  <p:cSld name="TITLE_AND_BODY_2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76671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735806" y="1574006"/>
            <a:ext cx="76719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6">
  <p:cSld name="TITLE_AND_BODY_2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Grid">
  <p:cSld name="Sem Grid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242084" y="4610141"/>
            <a:ext cx="244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5"/>
          <p:cNvGrpSpPr/>
          <p:nvPr/>
        </p:nvGrpSpPr>
        <p:grpSpPr>
          <a:xfrm>
            <a:off x="337874" y="4895412"/>
            <a:ext cx="66938" cy="248131"/>
            <a:chOff x="13816" y="0"/>
            <a:chExt cx="178500" cy="661683"/>
          </a:xfrm>
        </p:grpSpPr>
        <p:cxnSp>
          <p:nvCxnSpPr>
            <p:cNvPr id="196" name="Google Shape;196;p35"/>
            <p:cNvCxnSpPr/>
            <p:nvPr/>
          </p:nvCxnSpPr>
          <p:spPr>
            <a:xfrm>
              <a:off x="103129" y="14883"/>
              <a:ext cx="0" cy="6468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35"/>
            <p:cNvSpPr/>
            <p:nvPr/>
          </p:nvSpPr>
          <p:spPr>
            <a:xfrm>
              <a:off x="13816" y="0"/>
              <a:ext cx="178500" cy="91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7">
  <p:cSld name="TITLE_AND_BODY_2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8">
  <p:cSld name="TITLE_AND_BODY_2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9">
  <p:cSld name="TITLE_AND_BODY_2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734020" y="744141"/>
            <a:ext cx="7675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248841" y="4532114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0">
  <p:cSld name="TITLE_AND_BODY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1">
  <p:cSld name="TITLE_AND_BODY_2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 1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2">
  <p:cSld name="TITLE_AND_BODY_3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3">
  <p:cSld name="TITLE_AND_BODY_3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4">
  <p:cSld name="TITLE_AND_BODY_3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5">
  <p:cSld name="TITLE_AND_BODY_3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6">
  <p:cSld name="TITLE_AND_BODY_3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7">
  <p:cSld name="TITLE_AND_BODY_35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8">
  <p:cSld name="TITLE_AND_BODY_36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9">
  <p:cSld name="TITLE_AND_BODY_3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0">
  <p:cSld name="TITLE_AND_BODY_3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1">
  <p:cSld name="TITLE_AND_BODY_39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">
  <p:cSld name="CUSTOM_2">
    <p:bg>
      <p:bgPr>
        <a:solidFill>
          <a:srgbClr val="0099DA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2">
  <p:cSld name="TITLE_AND_BODY_4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3">
  <p:cSld name="TITLE_AND_BODY_4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2">
  <p:cSld name="TITLE_AND_BODY_42"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4">
  <p:cSld name="TITLE_AND_BODY_4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5">
  <p:cSld name="TITLE_AND_BODY_4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6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318" name="Google Shape;318;p56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6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6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6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6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6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4" name="Google Shape;324;p5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5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50" y="4543241"/>
            <a:ext cx="467475" cy="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6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6">
  <p:cSld name="TITLE_AND_BODY_4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7">
  <p:cSld name="TITLE_AND_BODY_4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8">
  <p:cSld name="TITLE_AND_BODY_4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9">
  <p:cSld name="TITLE_AND_BODY_48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 1">
  <p:cSld name="CUSTOM_2_1">
    <p:bg>
      <p:bgPr>
        <a:solidFill>
          <a:srgbClr val="0081C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0">
  <p:cSld name="TITLE_AND_BODY_4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1">
  <p:cSld name="TITLE_AND_BODY_50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5" name="Google Shape;365;p6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2">
  <p:cSld name="TITLE_AND_BODY_5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0" name="Google Shape;370;p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3">
  <p:cSld name="TITLE_AND_BODY_5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5" name="Google Shape;375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4">
  <p:cSld name="TITLE_AND_BODY_53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5">
  <p:cSld name="TITLE_AND_BODY_5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6">
  <p:cSld name="TITLE_AND_BODY_5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 1">
  <p:cSld name="TITLE_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75" tIns="17175" rIns="17175" bIns="171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0" name="Google Shape;400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sldNum" idx="12"/>
          </p:nvPr>
        </p:nvSpPr>
        <p:spPr>
          <a:xfrm>
            <a:off x="8795742" y="197644"/>
            <a:ext cx="90000" cy="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1pPr>
            <a:lvl2pPr marL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2pPr>
            <a:lvl3pPr marL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3pPr>
            <a:lvl4pPr marL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4pPr>
            <a:lvl5pPr marL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5pPr>
            <a:lvl6pPr marL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6pPr>
            <a:lvl7pPr marL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7pPr>
            <a:lvl8pPr marL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8pPr>
            <a:lvl9pPr marL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7">
  <p:cSld name="TITLE_AND_BODY_5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8">
  <p:cSld name="TITLE_AND_BODY_57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9">
  <p:cSld name="TITLE_AND_BODY_5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9" name="Google Shape;419;p7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 1">
  <p:cSld name="TITLE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4824" y="2761278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n-lt"/>
              </a:rPr>
              <a:t>Framework #1 – Matriz CSD</a:t>
            </a:r>
          </a:p>
        </p:txBody>
      </p:sp>
    </p:spTree>
    <p:extLst>
      <p:ext uri="{BB962C8B-B14F-4D97-AF65-F5344CB8AC3E}">
        <p14:creationId xmlns:p14="http://schemas.microsoft.com/office/powerpoint/2010/main" val="358610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 txBox="1"/>
          <p:nvPr/>
        </p:nvSpPr>
        <p:spPr>
          <a:xfrm>
            <a:off x="1076750" y="1105500"/>
            <a:ext cx="9375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Helvetica Neue"/>
              <a:buNone/>
            </a:pPr>
            <a:r>
              <a:rPr lang="pt-BR" sz="1300" b="1" i="0" u="none" dirty="0">
                <a:solidFill>
                  <a:schemeClr val="bg1"/>
                </a:solidFill>
                <a:latin typeface="+mn-lt"/>
                <a:ea typeface="Open Sans"/>
                <a:cs typeface="Open Sans"/>
                <a:sym typeface="Open Sans"/>
              </a:rPr>
              <a:t>Certezas</a:t>
            </a:r>
            <a:endParaRPr sz="500" dirty="0">
              <a:solidFill>
                <a:schemeClr val="bg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73"/>
          <p:cNvSpPr txBox="1"/>
          <p:nvPr/>
        </p:nvSpPr>
        <p:spPr>
          <a:xfrm>
            <a:off x="4076900" y="1105500"/>
            <a:ext cx="1004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Helvetica Neue"/>
              <a:buNone/>
            </a:pPr>
            <a:r>
              <a:rPr lang="pt-BR" sz="1300" b="1" i="0" u="none">
                <a:solidFill>
                  <a:schemeClr val="bg1"/>
                </a:solidFill>
                <a:latin typeface="+mn-lt"/>
                <a:ea typeface="Open Sans"/>
                <a:cs typeface="Open Sans"/>
                <a:sym typeface="Open Sans"/>
              </a:rPr>
              <a:t>Suposiç</a:t>
            </a:r>
            <a:r>
              <a:rPr lang="pt-BR" sz="1300" b="1">
                <a:solidFill>
                  <a:schemeClr val="bg1"/>
                </a:solidFill>
                <a:latin typeface="+mn-lt"/>
                <a:ea typeface="Open Sans"/>
                <a:cs typeface="Open Sans"/>
                <a:sym typeface="Open Sans"/>
              </a:rPr>
              <a:t>ões</a:t>
            </a:r>
            <a:endParaRPr sz="500">
              <a:solidFill>
                <a:schemeClr val="bg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73"/>
          <p:cNvSpPr txBox="1"/>
          <p:nvPr/>
        </p:nvSpPr>
        <p:spPr>
          <a:xfrm>
            <a:off x="6928414" y="1105500"/>
            <a:ext cx="1242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Helvetica Neue"/>
              <a:buNone/>
            </a:pPr>
            <a:r>
              <a:rPr lang="pt-BR" sz="1300" b="1" i="0" u="none">
                <a:solidFill>
                  <a:schemeClr val="bg1"/>
                </a:solidFill>
                <a:latin typeface="+mn-lt"/>
                <a:ea typeface="Open Sans"/>
                <a:cs typeface="Open Sans"/>
                <a:sym typeface="Open Sans"/>
              </a:rPr>
              <a:t>Dúvidas</a:t>
            </a:r>
            <a:endParaRPr sz="500">
              <a:solidFill>
                <a:schemeClr val="bg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73"/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bg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Ferramenta - Matriz CSD</a:t>
            </a:r>
            <a:endParaRPr sz="1600" b="1" dirty="0">
              <a:solidFill>
                <a:schemeClr val="bg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881850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0" name="Google Shape;430;p73"/>
          <p:cNvSpPr/>
          <p:nvPr/>
        </p:nvSpPr>
        <p:spPr>
          <a:xfrm>
            <a:off x="1572547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xxxxxx</a:t>
            </a:r>
            <a:endParaRPr sz="1200" dirty="0"/>
          </a:p>
        </p:txBody>
      </p:sp>
      <p:sp>
        <p:nvSpPr>
          <p:cNvPr id="431" name="Google Shape;431;p73"/>
          <p:cNvSpPr/>
          <p:nvPr/>
        </p:nvSpPr>
        <p:spPr>
          <a:xfrm>
            <a:off x="881850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2" name="Google Shape;432;p73"/>
          <p:cNvSpPr/>
          <p:nvPr/>
        </p:nvSpPr>
        <p:spPr>
          <a:xfrm>
            <a:off x="1572547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3" name="Google Shape;433;p73"/>
          <p:cNvSpPr/>
          <p:nvPr/>
        </p:nvSpPr>
        <p:spPr>
          <a:xfrm>
            <a:off x="881861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4" name="Google Shape;434;p73"/>
          <p:cNvSpPr/>
          <p:nvPr/>
        </p:nvSpPr>
        <p:spPr>
          <a:xfrm>
            <a:off x="1572558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5" name="Google Shape;435;p73"/>
          <p:cNvSpPr/>
          <p:nvPr/>
        </p:nvSpPr>
        <p:spPr>
          <a:xfrm>
            <a:off x="881850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6" name="Google Shape;436;p73"/>
          <p:cNvSpPr/>
          <p:nvPr/>
        </p:nvSpPr>
        <p:spPr>
          <a:xfrm>
            <a:off x="1572547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7" name="Google Shape;437;p73"/>
          <p:cNvSpPr/>
          <p:nvPr/>
        </p:nvSpPr>
        <p:spPr>
          <a:xfrm>
            <a:off x="881850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8" name="Google Shape;438;p73"/>
          <p:cNvSpPr/>
          <p:nvPr/>
        </p:nvSpPr>
        <p:spPr>
          <a:xfrm>
            <a:off x="1572547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39" name="Google Shape;439;p73"/>
          <p:cNvSpPr/>
          <p:nvPr/>
        </p:nvSpPr>
        <p:spPr>
          <a:xfrm>
            <a:off x="3909400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0" name="Google Shape;440;p73"/>
          <p:cNvSpPr/>
          <p:nvPr/>
        </p:nvSpPr>
        <p:spPr>
          <a:xfrm>
            <a:off x="4600097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1" name="Google Shape;441;p73"/>
          <p:cNvSpPr/>
          <p:nvPr/>
        </p:nvSpPr>
        <p:spPr>
          <a:xfrm>
            <a:off x="3909400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2" name="Google Shape;442;p73"/>
          <p:cNvSpPr/>
          <p:nvPr/>
        </p:nvSpPr>
        <p:spPr>
          <a:xfrm>
            <a:off x="4600097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3" name="Google Shape;443;p73"/>
          <p:cNvSpPr/>
          <p:nvPr/>
        </p:nvSpPr>
        <p:spPr>
          <a:xfrm>
            <a:off x="3909411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4" name="Google Shape;444;p73"/>
          <p:cNvSpPr/>
          <p:nvPr/>
        </p:nvSpPr>
        <p:spPr>
          <a:xfrm>
            <a:off x="4600108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5" name="Google Shape;445;p73"/>
          <p:cNvSpPr/>
          <p:nvPr/>
        </p:nvSpPr>
        <p:spPr>
          <a:xfrm>
            <a:off x="3909400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6" name="Google Shape;446;p73"/>
          <p:cNvSpPr/>
          <p:nvPr/>
        </p:nvSpPr>
        <p:spPr>
          <a:xfrm>
            <a:off x="4600097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7" name="Google Shape;447;p73"/>
          <p:cNvSpPr/>
          <p:nvPr/>
        </p:nvSpPr>
        <p:spPr>
          <a:xfrm>
            <a:off x="3909400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8" name="Google Shape;448;p73"/>
          <p:cNvSpPr/>
          <p:nvPr/>
        </p:nvSpPr>
        <p:spPr>
          <a:xfrm>
            <a:off x="4600097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49" name="Google Shape;449;p73"/>
          <p:cNvSpPr/>
          <p:nvPr/>
        </p:nvSpPr>
        <p:spPr>
          <a:xfrm>
            <a:off x="6887125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0" name="Google Shape;450;p73"/>
          <p:cNvSpPr/>
          <p:nvPr/>
        </p:nvSpPr>
        <p:spPr>
          <a:xfrm>
            <a:off x="7577822" y="146282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1" name="Google Shape;451;p73"/>
          <p:cNvSpPr/>
          <p:nvPr/>
        </p:nvSpPr>
        <p:spPr>
          <a:xfrm>
            <a:off x="6887125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2" name="Google Shape;452;p73"/>
          <p:cNvSpPr/>
          <p:nvPr/>
        </p:nvSpPr>
        <p:spPr>
          <a:xfrm>
            <a:off x="7577822" y="199669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3" name="Google Shape;453;p73"/>
          <p:cNvSpPr/>
          <p:nvPr/>
        </p:nvSpPr>
        <p:spPr>
          <a:xfrm>
            <a:off x="6887136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4" name="Google Shape;454;p73"/>
          <p:cNvSpPr/>
          <p:nvPr/>
        </p:nvSpPr>
        <p:spPr>
          <a:xfrm>
            <a:off x="7577833" y="2530554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5" name="Google Shape;455;p73"/>
          <p:cNvSpPr/>
          <p:nvPr/>
        </p:nvSpPr>
        <p:spPr>
          <a:xfrm>
            <a:off x="6887125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6" name="Google Shape;456;p73"/>
          <p:cNvSpPr/>
          <p:nvPr/>
        </p:nvSpPr>
        <p:spPr>
          <a:xfrm>
            <a:off x="7577822" y="3082400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7" name="Google Shape;457;p73"/>
          <p:cNvSpPr/>
          <p:nvPr/>
        </p:nvSpPr>
        <p:spPr>
          <a:xfrm>
            <a:off x="6887125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  <p:sp>
        <p:nvSpPr>
          <p:cNvPr id="458" name="Google Shape;458;p73"/>
          <p:cNvSpPr/>
          <p:nvPr/>
        </p:nvSpPr>
        <p:spPr>
          <a:xfrm>
            <a:off x="7577822" y="3616265"/>
            <a:ext cx="634500" cy="48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xxxxxx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Apresentação no Ecrã (16:9)</PresentationFormat>
  <Paragraphs>35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12" baseType="lpstr">
      <vt:lpstr>Arial</vt:lpstr>
      <vt:lpstr>Helvetica</vt:lpstr>
      <vt:lpstr>Times New Roman</vt:lpstr>
      <vt:lpstr>Avenir</vt:lpstr>
      <vt:lpstr>Helvetica Neue</vt:lpstr>
      <vt:lpstr>Lato</vt:lpstr>
      <vt:lpstr>Poppins</vt:lpstr>
      <vt:lpstr>Helvetica Neue Light</vt:lpstr>
      <vt:lpstr>Montserrat Medium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Caue Gasparotto Bueno</dc:creator>
  <cp:lastModifiedBy>Caue Gasparotto Bueno</cp:lastModifiedBy>
  <cp:revision>7</cp:revision>
  <dcterms:modified xsi:type="dcterms:W3CDTF">2020-10-29T03:57:58Z</dcterms:modified>
</cp:coreProperties>
</file>