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9" r:id="rId1"/>
  </p:sldMasterIdLst>
  <p:notesMasterIdLst>
    <p:notesMasterId r:id="rId5"/>
  </p:notesMasterIdLst>
  <p:sldIdLst>
    <p:sldId id="260" r:id="rId2"/>
    <p:sldId id="257" r:id="rId3"/>
    <p:sldId id="258" r:id="rId4"/>
  </p:sldIdLst>
  <p:sldSz cx="9144000" cy="5143500" type="screen16x9"/>
  <p:notesSz cx="6858000" cy="9144000"/>
  <p:embeddedFontLst>
    <p:embeddedFont>
      <p:font typeface="Helvetica" panose="020B0604020202020204" pitchFamily="2" charset="0"/>
      <p:regular r:id="rId6"/>
      <p:bold r:id="rId7"/>
      <p:italic r:id="rId8"/>
      <p:boldItalic r:id="rId9"/>
    </p:embeddedFon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Montserrat Medium" panose="020B0604020202020204" charset="0"/>
      <p:regular r:id="rId23"/>
      <p:italic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9AA0A6"/>
          </p15:clr>
        </p15:guide>
        <p15:guide id="2" pos="2523">
          <p15:clr>
            <a:srgbClr val="9AA0A6"/>
          </p15:clr>
        </p15:guide>
        <p15:guide id="3" pos="2044">
          <p15:clr>
            <a:srgbClr val="9AA0A6"/>
          </p15:clr>
        </p15:guide>
        <p15:guide id="4" orient="horz" pos="10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B59"/>
    <a:srgbClr val="204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624"/>
        <p:guide pos="2523"/>
        <p:guide pos="2044"/>
        <p:guide orient="horz" pos="1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font" Target="fonts/font21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32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font" Target="fonts/font23.fnt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font" Target="fonts/font2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971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d08a6e057_3_32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8d08a6e057_3_3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d08a6e057_3_32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8d08a6e057_3_3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7;p2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8;p2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2">
  <p:cSld name="TITLE_1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1"/>
          <p:cNvGrpSpPr/>
          <p:nvPr/>
        </p:nvGrpSpPr>
        <p:grpSpPr>
          <a:xfrm>
            <a:off x="651325" y="9575"/>
            <a:ext cx="7863700" cy="5124300"/>
            <a:chOff x="651325" y="9575"/>
            <a:chExt cx="7863700" cy="5124300"/>
          </a:xfrm>
        </p:grpSpPr>
        <p:cxnSp>
          <p:nvCxnSpPr>
            <p:cNvPr id="55" name="Google Shape;55;p11"/>
            <p:cNvCxnSpPr/>
            <p:nvPr/>
          </p:nvCxnSpPr>
          <p:spPr>
            <a:xfrm>
              <a:off x="65132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11"/>
            <p:cNvCxnSpPr/>
            <p:nvPr/>
          </p:nvCxnSpPr>
          <p:spPr>
            <a:xfrm>
              <a:off x="222406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11"/>
            <p:cNvCxnSpPr/>
            <p:nvPr/>
          </p:nvCxnSpPr>
          <p:spPr>
            <a:xfrm>
              <a:off x="379680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11"/>
            <p:cNvCxnSpPr/>
            <p:nvPr/>
          </p:nvCxnSpPr>
          <p:spPr>
            <a:xfrm>
              <a:off x="536954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11"/>
            <p:cNvCxnSpPr/>
            <p:nvPr/>
          </p:nvCxnSpPr>
          <p:spPr>
            <a:xfrm>
              <a:off x="694228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1"/>
            <p:cNvCxnSpPr/>
            <p:nvPr/>
          </p:nvCxnSpPr>
          <p:spPr>
            <a:xfrm>
              <a:off x="851502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1" name="Google Shape;61;p11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1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633413" y="1214438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●"/>
              <a:defRPr/>
            </a:lvl1pPr>
            <a:lvl2pPr marL="914400" lvl="1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○"/>
              <a:defRPr/>
            </a:lvl2pPr>
            <a:lvl3pPr marL="1371600" lvl="2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■"/>
              <a:defRPr/>
            </a:lvl3pPr>
            <a:lvl4pPr marL="1828800" lvl="3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●"/>
              <a:defRPr/>
            </a:lvl4pPr>
            <a:lvl5pPr marL="2286000" lvl="4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○"/>
              <a:defRPr/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>
  <p:cSld name="TITLE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●"/>
              <a:defRPr/>
            </a:lvl1pPr>
            <a:lvl2pPr lvl="1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○"/>
              <a:defRPr/>
            </a:lvl2pPr>
            <a:lvl3pPr lvl="2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■"/>
              <a:defRPr/>
            </a:lvl3pPr>
            <a:lvl4pPr lvl="3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●"/>
              <a:defRPr/>
            </a:lvl4pPr>
            <a:lvl5pPr lvl="4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○"/>
              <a:defRPr/>
            </a:lvl5pPr>
            <a:lvl6pPr lvl="5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■"/>
              <a:defRPr/>
            </a:lvl6pPr>
            <a:lvl7pPr lvl="6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●"/>
              <a:defRPr/>
            </a:lvl7pPr>
            <a:lvl8pPr lvl="7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○"/>
              <a:defRPr/>
            </a:lvl8pPr>
            <a:lvl9pPr lvl="8" algn="l" rtl="0">
              <a:lnSpc>
                <a:spcPct val="5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l" rtl="0">
              <a:lnSpc>
                <a:spcPct val="119753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Helvetica Neue"/>
              <a:buNone/>
              <a:defRPr sz="3000"/>
            </a:lvl1pPr>
            <a:lvl2pPr marL="914400" lvl="1" indent="-228600" algn="l" rtl="0">
              <a:lnSpc>
                <a:spcPct val="119753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Helvetica Neue"/>
              <a:buNone/>
              <a:defRPr sz="3000"/>
            </a:lvl2pPr>
            <a:lvl3pPr marL="1371600" lvl="2" indent="-228600" algn="l" rtl="0">
              <a:lnSpc>
                <a:spcPct val="119753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Helvetica Neue"/>
              <a:buNone/>
              <a:defRPr sz="3000"/>
            </a:lvl3pPr>
            <a:lvl4pPr marL="1828800" lvl="3" indent="-228600" algn="l" rtl="0">
              <a:lnSpc>
                <a:spcPct val="119753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Helvetica Neue"/>
              <a:buNone/>
              <a:defRPr sz="3000"/>
            </a:lvl4pPr>
            <a:lvl5pPr marL="2286000" lvl="4" indent="-228600" algn="l" rtl="0">
              <a:lnSpc>
                <a:spcPct val="119753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Helvetica Neue"/>
              <a:buNone/>
              <a:defRPr sz="3000"/>
            </a:lvl5pPr>
            <a:lvl6pPr marL="2743200" lvl="5" indent="-260350" algn="l" rtl="0">
              <a:lnSpc>
                <a:spcPct val="2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2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2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238888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7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8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">
  <p:cSld name="TITLE_AND_BODY_9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Char char="●"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900">
                <a:solidFill>
                  <a:srgbClr val="000000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 1">
  <p:cSld name="TITLE_AND_BODY_10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Char char="●"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900">
                <a:solidFill>
                  <a:srgbClr val="000000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E+FUNDO CLARO">
  <p:cSld name="GUIDE+FUNDO CLAR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927030" y="4865289"/>
            <a:ext cx="66324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Helvetica Neue"/>
              <a:buNone/>
            </a:pPr>
            <a:r>
              <a:rPr lang="pt-BR" sz="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BENJAMIN                           |                            ESTRATÉGIA E DESIGN DE SERVIÇOS                           |                           OUTUBRO 2018</a:t>
            </a:r>
            <a:endParaRPr sz="500"/>
          </a:p>
        </p:txBody>
      </p:sp>
      <p:pic>
        <p:nvPicPr>
          <p:cNvPr id="96" name="Google Shape;96;p18" descr="Google Shape;408;p80"/>
          <p:cNvPicPr preferRelativeResize="0"/>
          <p:nvPr/>
        </p:nvPicPr>
        <p:blipFill rotWithShape="1">
          <a:blip r:embed="rId2">
            <a:alphaModFix amt="79000"/>
          </a:blip>
          <a:srcRect/>
          <a:stretch/>
        </p:blipFill>
        <p:spPr>
          <a:xfrm>
            <a:off x="666074" y="4872433"/>
            <a:ext cx="7143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piar">
  <p:cSld name="Blank copiar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9"/>
          <p:cNvCxnSpPr/>
          <p:nvPr/>
        </p:nvCxnSpPr>
        <p:spPr>
          <a:xfrm>
            <a:off x="143013" y="4677791"/>
            <a:ext cx="885810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0" name="Google Shape;100;p19" descr="Image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01" y="4815283"/>
            <a:ext cx="7143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7357731" y="4793851"/>
            <a:ext cx="14586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800"/>
              <a:buFont typeface="Helvetica Neue"/>
              <a:buNone/>
            </a:pPr>
            <a:r>
              <a:rPr lang="pt-BR" sz="8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Whirlpool | Learning Experience</a:t>
            </a:r>
            <a:endParaRPr sz="500"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56605" y="68461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456605" y="1199554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185142" y="4629150"/>
            <a:ext cx="293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3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0388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>
  <p:cSld name="TITLE_4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257175" y="798909"/>
            <a:ext cx="2914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514350" y="1457325"/>
            <a:ext cx="24003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248841" y="4542234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1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_AND_BODY_1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248841" y="44928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_AND_BODY_16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248841" y="44928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_AND_BODY_17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8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2">
  <p:cSld name="TITLE_AND_BODY_20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ndo Cinza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235898" y="4826451"/>
            <a:ext cx="11892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Poppins"/>
              <a:buNone/>
            </a:pPr>
            <a:r>
              <a:rPr lang="pt-BR" sz="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© 2020</a:t>
            </a:r>
            <a:r>
              <a:rPr lang="pt-BR" sz="7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r>
              <a:rPr lang="pt-BR" sz="7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Miami Ad School</a:t>
            </a:r>
            <a:endParaRPr sz="1100"/>
          </a:p>
        </p:txBody>
      </p:sp>
      <p:cxnSp>
        <p:nvCxnSpPr>
          <p:cNvPr id="18" name="Google Shape;18;p4"/>
          <p:cNvCxnSpPr/>
          <p:nvPr/>
        </p:nvCxnSpPr>
        <p:spPr>
          <a:xfrm>
            <a:off x="1482874" y="4913012"/>
            <a:ext cx="1026000" cy="0"/>
          </a:xfrm>
          <a:prstGeom prst="straightConnector1">
            <a:avLst/>
          </a:prstGeom>
          <a:noFill/>
          <a:ln w="222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3">
  <p:cSld name="TITLE_AND_BODY_2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4">
  <p:cSld name="TITLE_AND_BODY_2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5">
  <p:cSld name="TITLE_AND_BODY_23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76671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735806" y="1574006"/>
            <a:ext cx="7671900" cy="28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6">
  <p:cSld name="TITLE_AND_BODY_24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456605" y="68461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456605" y="1199554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sldNum" idx="12"/>
          </p:nvPr>
        </p:nvSpPr>
        <p:spPr>
          <a:xfrm>
            <a:off x="185142" y="4629150"/>
            <a:ext cx="293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m Grid">
  <p:cSld name="Sem Grid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sldNum" idx="12"/>
          </p:nvPr>
        </p:nvSpPr>
        <p:spPr>
          <a:xfrm>
            <a:off x="242084" y="4610141"/>
            <a:ext cx="244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35"/>
          <p:cNvGrpSpPr/>
          <p:nvPr/>
        </p:nvGrpSpPr>
        <p:grpSpPr>
          <a:xfrm>
            <a:off x="337874" y="4895412"/>
            <a:ext cx="66938" cy="248131"/>
            <a:chOff x="13816" y="0"/>
            <a:chExt cx="178500" cy="661683"/>
          </a:xfrm>
        </p:grpSpPr>
        <p:cxnSp>
          <p:nvCxnSpPr>
            <p:cNvPr id="196" name="Google Shape;196;p35"/>
            <p:cNvCxnSpPr/>
            <p:nvPr/>
          </p:nvCxnSpPr>
          <p:spPr>
            <a:xfrm>
              <a:off x="103129" y="14883"/>
              <a:ext cx="0" cy="6468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7" name="Google Shape;197;p35"/>
            <p:cNvSpPr/>
            <p:nvPr/>
          </p:nvSpPr>
          <p:spPr>
            <a:xfrm>
              <a:off x="13816" y="0"/>
              <a:ext cx="178500" cy="915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endParaRPr sz="1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7">
  <p:cSld name="TITLE_AND_BODY_2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8">
  <p:cSld name="TITLE_AND_BODY_2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9">
  <p:cSld name="TITLE_AND_BODY_27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734020" y="744141"/>
            <a:ext cx="76752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sldNum" idx="12"/>
          </p:nvPr>
        </p:nvSpPr>
        <p:spPr>
          <a:xfrm>
            <a:off x="248841" y="4532114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0">
  <p:cSld name="TITLE_AND_BODY_28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1">
  <p:cSld name="TITLE_AND_BODY_29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ndo Cinza 1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1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5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2">
  <p:cSld name="TITLE_AND_BODY_3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739378" y="1700808"/>
            <a:ext cx="45939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sldNum" idx="12"/>
          </p:nvPr>
        </p:nvSpPr>
        <p:spPr>
          <a:xfrm>
            <a:off x="248841" y="45690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3">
  <p:cSld name="TITLE_AND_BODY_3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4">
  <p:cSld name="TITLE_AND_BODY_3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5">
  <p:cSld name="TITLE_AND_BODY_3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6">
  <p:cSld name="TITLE_AND_BODY_3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7">
  <p:cSld name="TITLE_AND_BODY_35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39378" y="1700808"/>
            <a:ext cx="45939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sldNum" idx="12"/>
          </p:nvPr>
        </p:nvSpPr>
        <p:spPr>
          <a:xfrm>
            <a:off x="248841" y="45690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8">
  <p:cSld name="TITLE_AND_BODY_36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9">
  <p:cSld name="TITLE_AND_BODY_3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0">
  <p:cSld name="TITLE_AND_BODY_38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sldNum" idx="12"/>
          </p:nvPr>
        </p:nvSpPr>
        <p:spPr>
          <a:xfrm>
            <a:off x="8429625" y="4800600"/>
            <a:ext cx="2571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1">
  <p:cSld name="TITLE_AND_BODY_39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sldNum" idx="12"/>
          </p:nvPr>
        </p:nvSpPr>
        <p:spPr>
          <a:xfrm>
            <a:off x="8429625" y="4800600"/>
            <a:ext cx="2571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 2">
  <p:cSld name="CUSTOM_2">
    <p:bg>
      <p:bgPr>
        <a:solidFill>
          <a:srgbClr val="0099DA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55" y="4758125"/>
            <a:ext cx="1064546" cy="19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6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6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2">
  <p:cSld name="TITLE_AND_BODY_40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sldNum" idx="12"/>
          </p:nvPr>
        </p:nvSpPr>
        <p:spPr>
          <a:xfrm>
            <a:off x="8795147" y="4796433"/>
            <a:ext cx="110700" cy="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3">
  <p:cSld name="TITLE_AND_BODY_4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 2">
  <p:cSld name="TITLE_AND_BODY_42">
    <p:bg>
      <p:bgPr>
        <a:solidFill>
          <a:srgbClr val="FF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Char char="●"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53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900">
                <a:solidFill>
                  <a:srgbClr val="000000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4">
  <p:cSld name="TITLE_AND_BODY_4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54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2pPr>
            <a:lvl3pPr marL="1371600" lvl="2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5pPr>
            <a:lvl6pPr marL="2743200" lvl="5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5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08" name="Google Shape;308;p5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sldNum" idx="12"/>
          </p:nvPr>
        </p:nvSpPr>
        <p:spPr>
          <a:xfrm>
            <a:off x="6552158" y="4352385"/>
            <a:ext cx="21342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5">
  <p:cSld name="TITLE_AND_BODY_44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55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2pPr>
            <a:lvl3pPr marL="1371600" lvl="2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5pPr>
            <a:lvl6pPr marL="2743200" lvl="5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13" name="Google Shape;313;p5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sldNum" idx="12"/>
          </p:nvPr>
        </p:nvSpPr>
        <p:spPr>
          <a:xfrm>
            <a:off x="6552158" y="4352385"/>
            <a:ext cx="21342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">
  <p:cSld name="TITLE_1_1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56"/>
          <p:cNvGrpSpPr/>
          <p:nvPr/>
        </p:nvGrpSpPr>
        <p:grpSpPr>
          <a:xfrm>
            <a:off x="651325" y="9575"/>
            <a:ext cx="7863700" cy="5124300"/>
            <a:chOff x="651325" y="9575"/>
            <a:chExt cx="7863700" cy="5124300"/>
          </a:xfrm>
        </p:grpSpPr>
        <p:cxnSp>
          <p:nvCxnSpPr>
            <p:cNvPr id="318" name="Google Shape;318;p56"/>
            <p:cNvCxnSpPr/>
            <p:nvPr/>
          </p:nvCxnSpPr>
          <p:spPr>
            <a:xfrm>
              <a:off x="65132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56"/>
            <p:cNvCxnSpPr/>
            <p:nvPr/>
          </p:nvCxnSpPr>
          <p:spPr>
            <a:xfrm>
              <a:off x="222406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56"/>
            <p:cNvCxnSpPr/>
            <p:nvPr/>
          </p:nvCxnSpPr>
          <p:spPr>
            <a:xfrm>
              <a:off x="379680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56"/>
            <p:cNvCxnSpPr/>
            <p:nvPr/>
          </p:nvCxnSpPr>
          <p:spPr>
            <a:xfrm>
              <a:off x="536954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56"/>
            <p:cNvCxnSpPr/>
            <p:nvPr/>
          </p:nvCxnSpPr>
          <p:spPr>
            <a:xfrm>
              <a:off x="694228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56"/>
            <p:cNvCxnSpPr/>
            <p:nvPr/>
          </p:nvCxnSpPr>
          <p:spPr>
            <a:xfrm>
              <a:off x="851502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4" name="Google Shape;324;p56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56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6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7" name="Google Shape;32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6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550" y="4543241"/>
            <a:ext cx="467475" cy="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6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6">
  <p:cSld name="TITLE_AND_BODY_45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7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5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4" name="Google Shape;334;p5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5" name="Google Shape;335;p57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7">
  <p:cSld name="TITLE_AND_BODY_46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39" name="Google Shape;339;p5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0" name="Google Shape;340;p5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1" name="Google Shape;341;p58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8">
  <p:cSld name="TITLE_AND_BODY_47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6" name="Google Shape;346;p5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7" name="Google Shape;347;p59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9">
  <p:cSld name="TITLE_AND_BODY_48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2" name="Google Shape;352;p6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3" name="Google Shape;353;p60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 2 1">
  <p:cSld name="CUSTOM_2_1">
    <p:bg>
      <p:bgPr>
        <a:solidFill>
          <a:srgbClr val="0081C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55" y="4758125"/>
            <a:ext cx="1064546" cy="1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0">
  <p:cSld name="TITLE_AND_BODY_49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8" name="Google Shape;358;p6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9" name="Google Shape;359;p61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1">
  <p:cSld name="TITLE_AND_BODY_50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62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63" name="Google Shape;363;p6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64" name="Google Shape;364;p6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65" name="Google Shape;365;p62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2">
  <p:cSld name="TITLE_AND_BODY_5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6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69" name="Google Shape;369;p6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0" name="Google Shape;370;p6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1" name="Google Shape;371;p63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3">
  <p:cSld name="TITLE_AND_BODY_5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4" name="Google Shape;374;p6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5" name="Google Shape;375;p6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6" name="Google Shape;376;p6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7" name="Google Shape;377;p64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4">
  <p:cSld name="TITLE_AND_BODY_53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5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5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81" name="Google Shape;381;p6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2" name="Google Shape;382;p6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3" name="Google Shape;383;p65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5">
  <p:cSld name="TITLE_AND_BODY_54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66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87" name="Google Shape;387;p6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8" name="Google Shape;388;p6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9" name="Google Shape;389;p66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6">
  <p:cSld name="TITLE_AND_BODY_5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7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94" name="Google Shape;394;p6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95" name="Google Shape;395;p67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 1">
  <p:cSld name="TITLE_3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8"/>
          <p:cNvSpPr txBox="1">
            <a:spLocks noGrp="1"/>
          </p:cNvSpPr>
          <p:nvPr>
            <p:ph type="ctrTitle"/>
          </p:nvPr>
        </p:nvSpPr>
        <p:spPr>
          <a:xfrm>
            <a:off x="257175" y="798909"/>
            <a:ext cx="29148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75" tIns="17175" rIns="17175" bIns="171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8"/>
          <p:cNvSpPr txBox="1">
            <a:spLocks noGrp="1"/>
          </p:cNvSpPr>
          <p:nvPr>
            <p:ph type="subTitle" idx="1"/>
          </p:nvPr>
        </p:nvSpPr>
        <p:spPr>
          <a:xfrm>
            <a:off x="514350" y="1457325"/>
            <a:ext cx="24003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6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0" name="Google Shape;400;p6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1" name="Google Shape;401;p68"/>
          <p:cNvSpPr txBox="1">
            <a:spLocks noGrp="1"/>
          </p:cNvSpPr>
          <p:nvPr>
            <p:ph type="sldNum" idx="12"/>
          </p:nvPr>
        </p:nvSpPr>
        <p:spPr>
          <a:xfrm>
            <a:off x="8795742" y="197644"/>
            <a:ext cx="90000" cy="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1pPr>
            <a:lvl2pPr marL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2pPr>
            <a:lvl3pPr marL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3pPr>
            <a:lvl4pPr marL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4pPr>
            <a:lvl5pPr marL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5pPr>
            <a:lvl6pPr marL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6pPr>
            <a:lvl7pPr marL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7pPr>
            <a:lvl8pPr marL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8pPr>
            <a:lvl9pPr marL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7">
  <p:cSld name="TITLE_AND_BODY_56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9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9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405" name="Google Shape;405;p6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6" name="Google Shape;406;p6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7" name="Google Shape;407;p69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8">
  <p:cSld name="TITLE_AND_BODY_57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0" name="Google Shape;410;p7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1" name="Google Shape;411;p7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2" name="Google Shape;412;p7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3" name="Google Shape;413;p70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">
  <p:cSld name="TITLE_2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9">
  <p:cSld name="TITLE_AND_BODY_58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6" name="Google Shape;416;p7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7" name="Google Shape;417;p7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18" name="Google Shape;418;p7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19" name="Google Shape;419;p71"/>
          <p:cNvSpPr txBox="1">
            <a:spLocks noGrp="1"/>
          </p:cNvSpPr>
          <p:nvPr>
            <p:ph type="sldNum" idx="12"/>
          </p:nvPr>
        </p:nvSpPr>
        <p:spPr>
          <a:xfrm>
            <a:off x="8795147" y="4796433"/>
            <a:ext cx="110700" cy="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and Content">
  <p:cSld name="12_Title and Conten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2 1">
  <p:cSld name="TITLE_1_2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9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9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013788" y="2789853"/>
            <a:ext cx="2802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+mn-lt"/>
              </a:rPr>
              <a:t>Framework #2</a:t>
            </a:r>
          </a:p>
        </p:txBody>
      </p:sp>
    </p:spTree>
    <p:extLst>
      <p:ext uri="{BB962C8B-B14F-4D97-AF65-F5344CB8AC3E}">
        <p14:creationId xmlns:p14="http://schemas.microsoft.com/office/powerpoint/2010/main" val="358610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4"/>
          <p:cNvSpPr/>
          <p:nvPr/>
        </p:nvSpPr>
        <p:spPr>
          <a:xfrm>
            <a:off x="614925" y="962464"/>
            <a:ext cx="7893900" cy="38916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p74"/>
          <p:cNvSpPr/>
          <p:nvPr/>
        </p:nvSpPr>
        <p:spPr>
          <a:xfrm>
            <a:off x="669685" y="2375175"/>
            <a:ext cx="3848700" cy="112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74"/>
          <p:cNvSpPr/>
          <p:nvPr/>
        </p:nvSpPr>
        <p:spPr>
          <a:xfrm>
            <a:off x="4585304" y="2375175"/>
            <a:ext cx="3876900" cy="112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6" name="Google Shape;466;p74"/>
          <p:cNvSpPr/>
          <p:nvPr/>
        </p:nvSpPr>
        <p:spPr>
          <a:xfrm>
            <a:off x="669675" y="3574289"/>
            <a:ext cx="3848700" cy="120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7" name="Google Shape;467;p74"/>
          <p:cNvSpPr/>
          <p:nvPr/>
        </p:nvSpPr>
        <p:spPr>
          <a:xfrm>
            <a:off x="4603202" y="3579986"/>
            <a:ext cx="3876900" cy="120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p74"/>
          <p:cNvSpPr/>
          <p:nvPr/>
        </p:nvSpPr>
        <p:spPr>
          <a:xfrm>
            <a:off x="666766" y="1011164"/>
            <a:ext cx="1552200" cy="130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74"/>
          <p:cNvSpPr/>
          <p:nvPr/>
        </p:nvSpPr>
        <p:spPr>
          <a:xfrm>
            <a:off x="906990" y="1168817"/>
            <a:ext cx="1010664" cy="1010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EBEB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p74"/>
          <p:cNvSpPr/>
          <p:nvPr/>
        </p:nvSpPr>
        <p:spPr>
          <a:xfrm>
            <a:off x="2276911" y="1011164"/>
            <a:ext cx="6185100" cy="130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74"/>
          <p:cNvSpPr txBox="1"/>
          <p:nvPr/>
        </p:nvSpPr>
        <p:spPr>
          <a:xfrm>
            <a:off x="2463705" y="1267376"/>
            <a:ext cx="1679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None/>
            </a:pPr>
            <a:r>
              <a:rPr lang="pt-BR" sz="2400" b="1" i="0" u="none" strike="noStrike" cap="none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NOME</a:t>
            </a:r>
            <a:endParaRPr dirty="0"/>
          </a:p>
        </p:txBody>
      </p:sp>
      <p:sp>
        <p:nvSpPr>
          <p:cNvPr id="472" name="Google Shape;472;p74"/>
          <p:cNvSpPr txBox="1"/>
          <p:nvPr/>
        </p:nvSpPr>
        <p:spPr>
          <a:xfrm>
            <a:off x="2463716" y="1869540"/>
            <a:ext cx="3721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Montserrat"/>
              <a:buNone/>
            </a:pPr>
            <a:r>
              <a:rPr lang="pt-BR" sz="1500" b="0" i="1" u="none" strike="noStrike" cap="none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"QUOTE” (FRASE QUE REPRESENTA)</a:t>
            </a:r>
            <a:endParaRPr dirty="0"/>
          </a:p>
        </p:txBody>
      </p:sp>
      <p:sp>
        <p:nvSpPr>
          <p:cNvPr id="473" name="Google Shape;473;p74"/>
          <p:cNvSpPr txBox="1"/>
          <p:nvPr/>
        </p:nvSpPr>
        <p:spPr>
          <a:xfrm>
            <a:off x="2463706" y="1538576"/>
            <a:ext cx="29349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Montserrat"/>
              <a:buNone/>
            </a:pPr>
            <a:r>
              <a:rPr lang="pt-BR" sz="10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IDADE, </a:t>
            </a:r>
            <a:r>
              <a:rPr lang="pt-BR" sz="1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PROFISSÃO</a:t>
            </a:r>
            <a:endParaRPr/>
          </a:p>
        </p:txBody>
      </p:sp>
      <p:sp>
        <p:nvSpPr>
          <p:cNvPr id="474" name="Google Shape;474;p74"/>
          <p:cNvSpPr txBox="1"/>
          <p:nvPr/>
        </p:nvSpPr>
        <p:spPr>
          <a:xfrm>
            <a:off x="774585" y="2484000"/>
            <a:ext cx="16272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Montserrat"/>
              <a:buNone/>
            </a:pPr>
            <a:r>
              <a:rPr lang="pt-BR" sz="8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Contexto</a:t>
            </a:r>
            <a:endParaRPr dirty="0"/>
          </a:p>
        </p:txBody>
      </p:sp>
      <p:sp>
        <p:nvSpPr>
          <p:cNvPr id="475" name="Google Shape;475;p74"/>
          <p:cNvSpPr txBox="1"/>
          <p:nvPr/>
        </p:nvSpPr>
        <p:spPr>
          <a:xfrm>
            <a:off x="774585" y="3606849"/>
            <a:ext cx="16272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Montserrat"/>
              <a:buNone/>
            </a:pPr>
            <a:r>
              <a:rPr lang="pt-BR" sz="8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Objetivos</a:t>
            </a:r>
            <a:endParaRPr dirty="0"/>
          </a:p>
        </p:txBody>
      </p:sp>
      <p:sp>
        <p:nvSpPr>
          <p:cNvPr id="476" name="Google Shape;476;p74"/>
          <p:cNvSpPr txBox="1"/>
          <p:nvPr/>
        </p:nvSpPr>
        <p:spPr>
          <a:xfrm>
            <a:off x="4653877" y="2484000"/>
            <a:ext cx="16272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Montserrat"/>
              <a:buNone/>
            </a:pPr>
            <a:r>
              <a:rPr lang="pt-BR"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Comportamentos</a:t>
            </a:r>
            <a:endParaRPr/>
          </a:p>
        </p:txBody>
      </p:sp>
      <p:sp>
        <p:nvSpPr>
          <p:cNvPr id="477" name="Google Shape;477;p74"/>
          <p:cNvSpPr txBox="1"/>
          <p:nvPr/>
        </p:nvSpPr>
        <p:spPr>
          <a:xfrm>
            <a:off x="4733812" y="3606849"/>
            <a:ext cx="16272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Montserrat"/>
              <a:buNone/>
            </a:pPr>
            <a:r>
              <a:rPr lang="pt-BR"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Dores</a:t>
            </a:r>
            <a:endParaRPr/>
          </a:p>
        </p:txBody>
      </p:sp>
      <p:sp>
        <p:nvSpPr>
          <p:cNvPr id="18" name="Google Shape;428;p73"/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bg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Ferramenta - Persona</a:t>
            </a:r>
            <a:endParaRPr sz="1600" b="1" dirty="0">
              <a:solidFill>
                <a:schemeClr val="bg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75"/>
          <p:cNvPicPr preferRelativeResize="0"/>
          <p:nvPr/>
        </p:nvPicPr>
        <p:blipFill rotWithShape="1">
          <a:blip r:embed="rId4">
            <a:alphaModFix/>
          </a:blip>
          <a:srcRect l="4407" t="8224" r="3949" b="9693"/>
          <a:stretch/>
        </p:blipFill>
        <p:spPr>
          <a:xfrm>
            <a:off x="1581745" y="1089411"/>
            <a:ext cx="5979912" cy="3782613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75"/>
          <p:cNvSpPr txBox="1"/>
          <p:nvPr/>
        </p:nvSpPr>
        <p:spPr>
          <a:xfrm>
            <a:off x="3929658" y="1332298"/>
            <a:ext cx="1293600" cy="56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5" name="Google Shape;485;p75"/>
          <p:cNvSpPr txBox="1"/>
          <p:nvPr/>
        </p:nvSpPr>
        <p:spPr>
          <a:xfrm>
            <a:off x="3618309" y="1398378"/>
            <a:ext cx="19170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B6A"/>
              </a:buClr>
              <a:buSzPts val="900"/>
              <a:buFont typeface="Helvetica Neue"/>
              <a:buNone/>
            </a:pPr>
            <a:r>
              <a:rPr lang="pt-BR" sz="900" b="1" i="0" u="none" dirty="0">
                <a:solidFill>
                  <a:srgbClr val="173B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PENSA E SENTE?</a:t>
            </a:r>
            <a:endParaRPr sz="900" b="1" i="0" u="none" dirty="0">
              <a:solidFill>
                <a:srgbClr val="173B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Helvetica Neue"/>
              <a:buNone/>
            </a:pPr>
            <a:r>
              <a:rPr lang="pt-BR" sz="900" b="0" i="0" u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que realmente conta, principais preocupações e aspirações</a:t>
            </a:r>
            <a:endParaRPr sz="500" dirty="0"/>
          </a:p>
        </p:txBody>
      </p:sp>
      <p:sp>
        <p:nvSpPr>
          <p:cNvPr id="486" name="Google Shape;486;p75"/>
          <p:cNvSpPr txBox="1"/>
          <p:nvPr/>
        </p:nvSpPr>
        <p:spPr>
          <a:xfrm>
            <a:off x="5790009" y="2253842"/>
            <a:ext cx="1293600" cy="56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7" name="Google Shape;487;p75"/>
          <p:cNvSpPr txBox="1"/>
          <p:nvPr/>
        </p:nvSpPr>
        <p:spPr>
          <a:xfrm>
            <a:off x="5478661" y="2319326"/>
            <a:ext cx="19170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B6A"/>
              </a:buClr>
              <a:buSzPts val="900"/>
              <a:buFont typeface="Helvetica Neue"/>
              <a:buNone/>
            </a:pPr>
            <a:r>
              <a:rPr lang="pt-BR" sz="900" b="1" i="0" u="none" dirty="0">
                <a:solidFill>
                  <a:srgbClr val="173B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VÊ?</a:t>
            </a:r>
            <a:endParaRPr sz="900" b="1" i="0" u="none" dirty="0">
              <a:solidFill>
                <a:srgbClr val="173B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Helvetica Neue"/>
              <a:buNone/>
            </a:pPr>
            <a:r>
              <a:rPr lang="pt-BR" sz="900" b="0" i="0" u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Quais ambientes, amigos, o que o mercado oferece</a:t>
            </a:r>
            <a:endParaRPr sz="500" dirty="0"/>
          </a:p>
        </p:txBody>
      </p:sp>
      <p:sp>
        <p:nvSpPr>
          <p:cNvPr id="488" name="Google Shape;488;p75"/>
          <p:cNvSpPr txBox="1"/>
          <p:nvPr/>
        </p:nvSpPr>
        <p:spPr>
          <a:xfrm>
            <a:off x="2103239" y="2253842"/>
            <a:ext cx="1293600" cy="56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9" name="Google Shape;489;p75"/>
          <p:cNvSpPr txBox="1"/>
          <p:nvPr/>
        </p:nvSpPr>
        <p:spPr>
          <a:xfrm>
            <a:off x="1625203" y="2319326"/>
            <a:ext cx="1916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B6A"/>
              </a:buClr>
              <a:buSzPts val="900"/>
              <a:buFont typeface="Helvetica Neue"/>
              <a:buNone/>
            </a:pPr>
            <a:r>
              <a:rPr lang="pt-BR" sz="900" b="1" i="0" u="none" dirty="0">
                <a:solidFill>
                  <a:srgbClr val="173B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ESCUTA?</a:t>
            </a:r>
            <a:endParaRPr sz="900" b="1" i="0" u="none" dirty="0">
              <a:solidFill>
                <a:srgbClr val="173B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Helvetica Neue"/>
              <a:buNone/>
            </a:pPr>
            <a:r>
              <a:rPr lang="pt-BR" sz="900" b="0" i="0" u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que os amigos dizem, o que o chefe diz, o que dizem os influenciadores</a:t>
            </a:r>
            <a:endParaRPr sz="500" dirty="0"/>
          </a:p>
        </p:txBody>
      </p:sp>
      <p:sp>
        <p:nvSpPr>
          <p:cNvPr id="490" name="Google Shape;490;p75"/>
          <p:cNvSpPr txBox="1"/>
          <p:nvPr/>
        </p:nvSpPr>
        <p:spPr>
          <a:xfrm>
            <a:off x="3924895" y="3161694"/>
            <a:ext cx="1293600" cy="56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1" name="Google Shape;491;p75"/>
          <p:cNvSpPr txBox="1"/>
          <p:nvPr/>
        </p:nvSpPr>
        <p:spPr>
          <a:xfrm>
            <a:off x="3613547" y="3227178"/>
            <a:ext cx="1916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B6A"/>
              </a:buClr>
              <a:buSzPts val="900"/>
              <a:buFont typeface="Helvetica Neue"/>
              <a:buNone/>
            </a:pPr>
            <a:r>
              <a:rPr lang="pt-BR" sz="900" b="1" i="0" u="none" dirty="0">
                <a:solidFill>
                  <a:srgbClr val="173B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FALA E FAZ?</a:t>
            </a:r>
            <a:endParaRPr sz="900" b="1" i="0" u="none" dirty="0">
              <a:solidFill>
                <a:srgbClr val="173B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Helvetica Neue"/>
              <a:buNone/>
            </a:pPr>
            <a:r>
              <a:rPr lang="pt-BR" sz="900" b="0" i="0" u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Atitude em público, aparência, comportamento em relação aos outros</a:t>
            </a:r>
            <a:endParaRPr sz="500" dirty="0"/>
          </a:p>
        </p:txBody>
      </p:sp>
      <p:sp>
        <p:nvSpPr>
          <p:cNvPr id="492" name="Google Shape;492;p75"/>
          <p:cNvSpPr txBox="1"/>
          <p:nvPr/>
        </p:nvSpPr>
        <p:spPr>
          <a:xfrm>
            <a:off x="2371725" y="4052281"/>
            <a:ext cx="1293600" cy="56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3" name="Google Shape;493;p75"/>
          <p:cNvSpPr txBox="1"/>
          <p:nvPr/>
        </p:nvSpPr>
        <p:spPr>
          <a:xfrm>
            <a:off x="2060376" y="4118361"/>
            <a:ext cx="191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B6A"/>
              </a:buClr>
              <a:buSzPts val="900"/>
              <a:buFont typeface="Helvetica Neue"/>
              <a:buNone/>
            </a:pPr>
            <a:r>
              <a:rPr lang="pt-BR" sz="900" b="1" i="0" u="none" dirty="0">
                <a:solidFill>
                  <a:srgbClr val="173B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DORES</a:t>
            </a:r>
            <a:endParaRPr sz="900" b="1" i="0" u="none" dirty="0">
              <a:solidFill>
                <a:srgbClr val="173B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Helvetica Neue"/>
              <a:buNone/>
            </a:pPr>
            <a:r>
              <a:rPr lang="pt-BR" sz="900" b="0" i="0" u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Medos, frustrações e obstáculos</a:t>
            </a:r>
            <a:endParaRPr sz="500" dirty="0"/>
          </a:p>
        </p:txBody>
      </p:sp>
      <p:sp>
        <p:nvSpPr>
          <p:cNvPr id="494" name="Google Shape;494;p75"/>
          <p:cNvSpPr txBox="1"/>
          <p:nvPr/>
        </p:nvSpPr>
        <p:spPr>
          <a:xfrm>
            <a:off x="4620816" y="4052281"/>
            <a:ext cx="2537100" cy="56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5" name="Google Shape;495;p75"/>
          <p:cNvSpPr txBox="1"/>
          <p:nvPr/>
        </p:nvSpPr>
        <p:spPr>
          <a:xfrm>
            <a:off x="4842867" y="4118361"/>
            <a:ext cx="26265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B6A"/>
              </a:buClr>
              <a:buSzPts val="900"/>
              <a:buFont typeface="Helvetica Neue"/>
              <a:buNone/>
            </a:pPr>
            <a:r>
              <a:rPr lang="pt-BR" sz="900" b="1" i="0" u="none" dirty="0">
                <a:solidFill>
                  <a:srgbClr val="173B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GANHOS</a:t>
            </a:r>
            <a:endParaRPr sz="900" b="1" i="0" u="none" dirty="0">
              <a:solidFill>
                <a:srgbClr val="173B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Helvetica Neue"/>
              <a:buNone/>
            </a:pPr>
            <a:r>
              <a:rPr lang="pt-BR" sz="900" b="0" i="0" u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Desejos e necessidades, medidas de sucesso</a:t>
            </a:r>
            <a:endParaRPr sz="500" dirty="0"/>
          </a:p>
        </p:txBody>
      </p:sp>
      <p:sp>
        <p:nvSpPr>
          <p:cNvPr id="16" name="Google Shape;428;p73"/>
          <p:cNvSpPr txBox="1"/>
          <p:nvPr/>
        </p:nvSpPr>
        <p:spPr>
          <a:xfrm>
            <a:off x="551767" y="264850"/>
            <a:ext cx="4069049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bg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Ferramenta – Mapa de empatia</a:t>
            </a:r>
            <a:endParaRPr sz="1600" b="1" dirty="0">
              <a:solidFill>
                <a:schemeClr val="bg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100</Words>
  <Application>Microsoft Office PowerPoint</Application>
  <PresentationFormat>Apresentação no Ecrã (16:9)</PresentationFormat>
  <Paragraphs>22</Paragraphs>
  <Slides>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4" baseType="lpstr">
      <vt:lpstr>Helvetica Neue Light</vt:lpstr>
      <vt:lpstr>Montserrat</vt:lpstr>
      <vt:lpstr>Montserrat Medium</vt:lpstr>
      <vt:lpstr>Helvetica</vt:lpstr>
      <vt:lpstr>Arial</vt:lpstr>
      <vt:lpstr>Times New Roman</vt:lpstr>
      <vt:lpstr>Avenir</vt:lpstr>
      <vt:lpstr>Helvetica Neue</vt:lpstr>
      <vt:lpstr>Lato</vt:lpstr>
      <vt:lpstr>Poppins</vt:lpstr>
      <vt:lpstr>Simple Light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Caue Gasparotto Bueno</dc:creator>
  <cp:lastModifiedBy>Caue Gasparotto Bueno</cp:lastModifiedBy>
  <cp:revision>7</cp:revision>
  <dcterms:modified xsi:type="dcterms:W3CDTF">2020-11-03T03:24:55Z</dcterms:modified>
</cp:coreProperties>
</file>