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0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Ellipszis 6"/>
          <p:cNvSpPr/>
          <p:nvPr userDrawn="1"/>
        </p:nvSpPr>
        <p:spPr>
          <a:xfrm>
            <a:off x="9893300" y="4953000"/>
            <a:ext cx="1854200" cy="1752600"/>
          </a:xfrm>
          <a:prstGeom prst="ellipse">
            <a:avLst/>
          </a:prstGeom>
          <a:blipFill>
            <a:blip r:embed="rId19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 smtClean="0">
                <a:solidFill>
                  <a:srgbClr val="FB063B"/>
                </a:solidFill>
              </a:rPr>
              <a:t>Hype</a:t>
            </a:r>
            <a:r>
              <a:rPr lang="en-US" sz="6600" b="1" dirty="0" err="1" smtClean="0">
                <a:solidFill>
                  <a:schemeClr val="bg1"/>
                </a:solidFill>
              </a:rPr>
              <a:t>&amp;</a:t>
            </a:r>
            <a:r>
              <a:rPr lang="en-US" sz="6600" b="1" dirty="0" err="1" smtClean="0">
                <a:solidFill>
                  <a:srgbClr val="FB063B"/>
                </a:solidFill>
              </a:rPr>
              <a:t>Vibe</a:t>
            </a:r>
            <a:endParaRPr lang="en-US" sz="6600" b="1" dirty="0">
              <a:solidFill>
                <a:srgbClr val="FB063B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collaboration based project by </a:t>
            </a:r>
            <a:r>
              <a:rPr lang="en-US" i="1" dirty="0" err="1" smtClean="0">
                <a:solidFill>
                  <a:srgbClr val="FB063B"/>
                </a:solidFill>
              </a:rPr>
              <a:t>kisteh</a:t>
            </a:r>
            <a:r>
              <a:rPr lang="hu-HU" i="1" dirty="0" smtClean="0">
                <a:solidFill>
                  <a:srgbClr val="FB063B"/>
                </a:solidFill>
              </a:rPr>
              <a:t>é</a:t>
            </a:r>
            <a:r>
              <a:rPr lang="en-US" i="1" dirty="0" smtClean="0">
                <a:solidFill>
                  <a:srgbClr val="FB063B"/>
                </a:solidFill>
              </a:rPr>
              <a:t>n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444500" y="5230116"/>
            <a:ext cx="309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Sim</a:t>
            </a:r>
            <a:r>
              <a:rPr lang="hu-HU" i="1" dirty="0" err="1" smtClean="0"/>
              <a:t>ófi</a:t>
            </a:r>
            <a:r>
              <a:rPr lang="hu-HU" i="1" dirty="0" smtClean="0"/>
              <a:t> Levente</a:t>
            </a:r>
            <a:br>
              <a:rPr lang="hu-HU" i="1" dirty="0" smtClean="0"/>
            </a:br>
            <a:r>
              <a:rPr lang="hu-HU" i="1" dirty="0" err="1" smtClean="0"/>
              <a:t>Moroșanu</a:t>
            </a:r>
            <a:r>
              <a:rPr lang="hu-HU" i="1" dirty="0" smtClean="0"/>
              <a:t> Norbert</a:t>
            </a:r>
          </a:p>
          <a:p>
            <a:r>
              <a:rPr lang="hu-HU" i="1" dirty="0" smtClean="0"/>
              <a:t>Vajda Lehel-Barna</a:t>
            </a:r>
          </a:p>
          <a:p>
            <a:r>
              <a:rPr lang="hu-HU" i="1" dirty="0" smtClean="0"/>
              <a:t>Kiss Krisztián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914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Wanna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 where the </a:t>
            </a:r>
            <a:r>
              <a:rPr lang="en-US" sz="3200" b="1" dirty="0">
                <a:solidFill>
                  <a:srgbClr val="FB06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parties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take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place? </a:t>
            </a:r>
          </a:p>
          <a:p>
            <a:r>
              <a:rPr lang="en-US" sz="3200" dirty="0" err="1" smtClean="0"/>
              <a:t>Wanna</a:t>
            </a:r>
            <a:r>
              <a:rPr lang="en-US" sz="3200" dirty="0" smtClean="0"/>
              <a:t> </a:t>
            </a:r>
            <a:r>
              <a:rPr lang="en-US" sz="3200" dirty="0"/>
              <a:t>find contributors or participants to </a:t>
            </a:r>
            <a:r>
              <a:rPr lang="en-US" sz="3200" b="1" dirty="0">
                <a:solidFill>
                  <a:srgbClr val="FB063B"/>
                </a:solidFill>
              </a:rPr>
              <a:t>your party</a:t>
            </a:r>
            <a:r>
              <a:rPr lang="en-US" sz="3200" dirty="0"/>
              <a:t>? 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 join us and </a:t>
            </a:r>
            <a:r>
              <a:rPr lang="en-US" sz="3200" b="1" dirty="0">
                <a:solidFill>
                  <a:srgbClr val="FB06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out</a:t>
            </a:r>
            <a:r>
              <a:rPr lang="en-US" sz="3200" dirty="0">
                <a:solidFill>
                  <a:srgbClr val="FB063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parties! </a:t>
            </a:r>
            <a:r>
              <a:rPr lang="en-US" sz="3200" b="1" dirty="0" smtClean="0">
                <a:solidFill>
                  <a:srgbClr val="FB063B"/>
                </a:solidFill>
              </a:rPr>
              <a:t>Post</a:t>
            </a:r>
            <a:r>
              <a:rPr lang="en-US" sz="3200" dirty="0" smtClean="0"/>
              <a:t> your own event!</a:t>
            </a:r>
            <a:endParaRPr lang="en-US" sz="3200" dirty="0"/>
          </a:p>
          <a:p>
            <a:r>
              <a:rPr lang="en-US" sz="3200" dirty="0" smtClean="0"/>
              <a:t>Events organized </a:t>
            </a:r>
            <a:r>
              <a:rPr lang="en-US" sz="3200" b="1" dirty="0" smtClean="0">
                <a:solidFill>
                  <a:srgbClr val="FB063B"/>
                </a:solidFill>
              </a:rPr>
              <a:t>BY</a:t>
            </a:r>
            <a:r>
              <a:rPr lang="en-US" sz="3200" dirty="0" smtClean="0"/>
              <a:t> users </a:t>
            </a:r>
            <a:r>
              <a:rPr lang="en-US" sz="3200" b="1" dirty="0" smtClean="0">
                <a:solidFill>
                  <a:srgbClr val="FB063B"/>
                </a:solidFill>
              </a:rPr>
              <a:t>FOR</a:t>
            </a:r>
            <a:r>
              <a:rPr lang="en-US" sz="3200" dirty="0" smtClean="0"/>
              <a:t> users</a:t>
            </a:r>
            <a:r>
              <a:rPr lang="en-US" sz="3200" dirty="0" smtClean="0"/>
              <a:t>.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crowfunding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endParaRPr lang="en-US" sz="3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27512" y="-1794014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2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B063B"/>
                </a:solidFill>
              </a:rPr>
              <a:t>The qualities of users</a:t>
            </a:r>
            <a:endParaRPr lang="en-US" dirty="0">
              <a:solidFill>
                <a:srgbClr val="FB063B"/>
              </a:solidFill>
            </a:endParaRPr>
          </a:p>
        </p:txBody>
      </p:sp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642930"/>
              </p:ext>
            </p:extLst>
          </p:nvPr>
        </p:nvGraphicFramePr>
        <p:xfrm>
          <a:off x="914400" y="1731963"/>
          <a:ext cx="1035367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1999039396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081223487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166625315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FB063B"/>
                          </a:solidFill>
                        </a:rPr>
                        <a:t>Organizer</a:t>
                      </a:r>
                      <a:endParaRPr lang="en-US" u="sng" dirty="0">
                        <a:solidFill>
                          <a:srgbClr val="FB063B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FB063B"/>
                          </a:solidFill>
                        </a:rPr>
                        <a:t>Contributor</a:t>
                      </a:r>
                      <a:endParaRPr lang="en-US" u="sng" dirty="0">
                        <a:solidFill>
                          <a:srgbClr val="FB063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>
                          <a:solidFill>
                            <a:srgbClr val="FB063B"/>
                          </a:solidFill>
                        </a:rPr>
                        <a:t>Participant</a:t>
                      </a:r>
                      <a:endParaRPr lang="en-US" u="sng" dirty="0">
                        <a:solidFill>
                          <a:srgbClr val="FB063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41665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add new events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volunteer for bringing supplies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marks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that they are willing to take place at a party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03901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request supplies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35571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ex. Music,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drink needed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99270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357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6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B063B"/>
                </a:solidFill>
              </a:rPr>
              <a:t>Features</a:t>
            </a:r>
            <a:endParaRPr lang="en-US" dirty="0">
              <a:solidFill>
                <a:srgbClr val="FB063B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3200" dirty="0"/>
              <a:t>r</a:t>
            </a:r>
            <a:r>
              <a:rPr lang="en-US" sz="3200" dirty="0" smtClean="0"/>
              <a:t>egistration system</a:t>
            </a:r>
          </a:p>
          <a:p>
            <a:pPr lvl="1"/>
            <a:r>
              <a:rPr lang="en-US" sz="2800" dirty="0" smtClean="0"/>
              <a:t>email, username, password</a:t>
            </a:r>
          </a:p>
          <a:p>
            <a:pPr lvl="1"/>
            <a:r>
              <a:rPr lang="en-US" sz="2800" dirty="0"/>
              <a:t>g</a:t>
            </a:r>
            <a:r>
              <a:rPr lang="en-US" sz="2800" dirty="0" smtClean="0"/>
              <a:t>ender, age</a:t>
            </a:r>
          </a:p>
          <a:p>
            <a:pPr lvl="1"/>
            <a:r>
              <a:rPr lang="en-US" sz="2800" dirty="0" smtClean="0"/>
              <a:t>CNP</a:t>
            </a:r>
          </a:p>
        </p:txBody>
      </p:sp>
    </p:spTree>
    <p:extLst>
      <p:ext uri="{BB962C8B-B14F-4D97-AF65-F5344CB8AC3E}">
        <p14:creationId xmlns:p14="http://schemas.microsoft.com/office/powerpoint/2010/main" val="375610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3600" dirty="0"/>
              <a:t>rating system</a:t>
            </a:r>
          </a:p>
          <a:p>
            <a:pPr lvl="1"/>
            <a:r>
              <a:rPr lang="en-US" sz="3200" dirty="0"/>
              <a:t>organizers can rate:</a:t>
            </a:r>
          </a:p>
          <a:p>
            <a:pPr lvl="2"/>
            <a:r>
              <a:rPr lang="en-US" sz="2800" dirty="0"/>
              <a:t>contributors (ghosting)</a:t>
            </a:r>
          </a:p>
          <a:p>
            <a:pPr lvl="2"/>
            <a:r>
              <a:rPr lang="en-US" sz="2800" dirty="0"/>
              <a:t>their participants, in </a:t>
            </a:r>
            <a:r>
              <a:rPr lang="en-US" sz="2800" dirty="0" smtClean="0"/>
              <a:t>general</a:t>
            </a:r>
          </a:p>
          <a:p>
            <a:pPr lvl="1"/>
            <a:r>
              <a:rPr lang="en-US" sz="3000" dirty="0" smtClean="0"/>
              <a:t>participants can rate:</a:t>
            </a:r>
          </a:p>
          <a:p>
            <a:pPr lvl="2"/>
            <a:r>
              <a:rPr lang="en-US" sz="2800" dirty="0" smtClean="0"/>
              <a:t>parties -&gt; the organizers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994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B063B"/>
                </a:solidFill>
              </a:rPr>
              <a:t>Future plans</a:t>
            </a:r>
            <a:endParaRPr lang="en-US" dirty="0">
              <a:solidFill>
                <a:srgbClr val="FB063B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3200" dirty="0" smtClean="0"/>
              <a:t>friends list</a:t>
            </a:r>
          </a:p>
          <a:p>
            <a:r>
              <a:rPr lang="en-US" sz="3200" dirty="0"/>
              <a:t>p</a:t>
            </a:r>
            <a:r>
              <a:rPr lang="en-US" sz="3200" dirty="0" smtClean="0"/>
              <a:t>rivate/public parties</a:t>
            </a:r>
            <a:endParaRPr lang="en-US" sz="3200" dirty="0"/>
          </a:p>
          <a:p>
            <a:r>
              <a:rPr lang="en-US" sz="3200" dirty="0"/>
              <a:t>c</a:t>
            </a:r>
            <a:r>
              <a:rPr lang="en-US" sz="3200" dirty="0" smtClean="0"/>
              <a:t>ustomer service</a:t>
            </a:r>
          </a:p>
          <a:p>
            <a:r>
              <a:rPr lang="en-US" sz="3200" dirty="0">
                <a:sym typeface="Wingdings" panose="05000000000000000000" pitchFamily="2" charset="2"/>
              </a:rPr>
              <a:t>android, iOS &amp; web </a:t>
            </a:r>
            <a:r>
              <a:rPr lang="en-US" sz="3200" dirty="0" smtClean="0">
                <a:sym typeface="Wingdings" panose="05000000000000000000" pitchFamily="2" charset="2"/>
              </a:rPr>
              <a:t>application</a:t>
            </a:r>
          </a:p>
          <a:p>
            <a:r>
              <a:rPr lang="en-US" sz="3200" dirty="0">
                <a:sym typeface="Wingdings" panose="05000000000000000000" pitchFamily="2" charset="2"/>
              </a:rPr>
              <a:t>p</a:t>
            </a:r>
            <a:r>
              <a:rPr lang="en-US" sz="3200" dirty="0" smtClean="0">
                <a:sym typeface="Wingdings" panose="05000000000000000000" pitchFamily="2" charset="2"/>
              </a:rPr>
              <a:t>remium version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571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B063B"/>
                </a:solidFill>
              </a:rPr>
              <a:t>Premium version</a:t>
            </a:r>
            <a:endParaRPr lang="en-US" dirty="0">
              <a:solidFill>
                <a:srgbClr val="FB063B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3200" dirty="0"/>
              <a:t>p</a:t>
            </a:r>
            <a:r>
              <a:rPr lang="en-US" sz="3200" dirty="0" smtClean="0"/>
              <a:t>ossibility for paying for the app</a:t>
            </a:r>
            <a:endParaRPr lang="en-US" sz="3200" dirty="0"/>
          </a:p>
          <a:p>
            <a:r>
              <a:rPr lang="en-US" sz="3200" dirty="0"/>
              <a:t>a</a:t>
            </a:r>
            <a:r>
              <a:rPr lang="en-US" sz="3200" dirty="0" smtClean="0"/>
              <a:t>d-free version</a:t>
            </a:r>
            <a:endParaRPr lang="en-US" sz="3200" dirty="0"/>
          </a:p>
          <a:p>
            <a:r>
              <a:rPr lang="en-US" sz="3200" dirty="0"/>
              <a:t>y</a:t>
            </a:r>
            <a:r>
              <a:rPr lang="en-US" sz="3200" dirty="0" smtClean="0"/>
              <a:t>our parties will be highlighted</a:t>
            </a:r>
          </a:p>
          <a:p>
            <a:r>
              <a:rPr lang="en-US" sz="3200" dirty="0"/>
              <a:t>a</a:t>
            </a:r>
            <a:r>
              <a:rPr lang="en-US" sz="3200" dirty="0" smtClean="0"/>
              <a:t>s a participant, you can see who else will participate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465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 smtClean="0"/>
              <a:t>Now the demo…</a:t>
            </a:r>
            <a:endParaRPr lang="en-US" sz="36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654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300</TotalTime>
  <Words>168</Words>
  <Application>Microsoft Office PowerPoint</Application>
  <PresentationFormat>Szélesvásznú</PresentationFormat>
  <Paragraphs>42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Calisto MT</vt:lpstr>
      <vt:lpstr>Trebuchet MS</vt:lpstr>
      <vt:lpstr>Wingdings</vt:lpstr>
      <vt:lpstr>Wingdings 2</vt:lpstr>
      <vt:lpstr>Pala</vt:lpstr>
      <vt:lpstr>Hype&amp;Vibe</vt:lpstr>
      <vt:lpstr>PowerPoint-bemutató</vt:lpstr>
      <vt:lpstr>PowerPoint-bemutató</vt:lpstr>
      <vt:lpstr>The qualities of users</vt:lpstr>
      <vt:lpstr>Features</vt:lpstr>
      <vt:lpstr>PowerPoint-bemutató</vt:lpstr>
      <vt:lpstr>Future plans</vt:lpstr>
      <vt:lpstr>Premium version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Hype&amp;Vibe</dc:title>
  <dc:creator>norbert.moro@yahoo.com</dc:creator>
  <cp:lastModifiedBy>obg</cp:lastModifiedBy>
  <cp:revision>17</cp:revision>
  <dcterms:created xsi:type="dcterms:W3CDTF">2021-10-03T02:21:21Z</dcterms:created>
  <dcterms:modified xsi:type="dcterms:W3CDTF">2021-10-03T08:51:32Z</dcterms:modified>
</cp:coreProperties>
</file>