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ckmugisii/ICPKUSHITES1/blob/main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33147"/>
            <a:ext cx="8825658" cy="1582616"/>
          </a:xfrm>
        </p:spPr>
        <p:txBody>
          <a:bodyPr/>
          <a:lstStyle/>
          <a:p>
            <a:pPr algn="ctr"/>
            <a:r>
              <a:rPr lang="en-US" b="1" dirty="0" smtClean="0"/>
              <a:t>KEYS RANDOMISER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github.com/hackmugisii/ICPKUSHITES1/blob/main/README.md</a:t>
            </a:r>
            <a:endParaRPr lang="en-US" dirty="0" smtClean="0"/>
          </a:p>
          <a:p>
            <a:r>
              <a:rPr lang="en-US" dirty="0" smtClean="0"/>
              <a:t>Username – </a:t>
            </a:r>
            <a:r>
              <a:rPr lang="en-US" dirty="0" err="1" smtClean="0"/>
              <a:t>hackmugisii</a:t>
            </a:r>
            <a:endParaRPr lang="en-US" dirty="0" smtClean="0"/>
          </a:p>
          <a:p>
            <a:r>
              <a:rPr lang="en-US" smtClean="0"/>
              <a:t>Repository – ICPKUSHITES1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ROLES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Dancan</a:t>
            </a:r>
            <a:r>
              <a:rPr lang="en-US" dirty="0"/>
              <a:t> </a:t>
            </a:r>
            <a:r>
              <a:rPr lang="en-US" dirty="0" err="1" smtClean="0"/>
              <a:t>Matoke</a:t>
            </a:r>
            <a:r>
              <a:rPr lang="en-US" dirty="0" smtClean="0"/>
              <a:t> – Technical / Developer</a:t>
            </a:r>
            <a:endParaRPr lang="en-US" dirty="0"/>
          </a:p>
          <a:p>
            <a:r>
              <a:rPr lang="en-US" dirty="0"/>
              <a:t>Henry </a:t>
            </a:r>
            <a:r>
              <a:rPr lang="en-US" dirty="0" smtClean="0"/>
              <a:t>Kimani - Developer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 smtClean="0"/>
              <a:t>Mumo</a:t>
            </a:r>
            <a:r>
              <a:rPr lang="en-US" dirty="0" smtClean="0"/>
              <a:t> – research team</a:t>
            </a:r>
            <a:endParaRPr lang="en-US" dirty="0"/>
          </a:p>
          <a:p>
            <a:r>
              <a:rPr lang="en-US" dirty="0"/>
              <a:t>Esther </a:t>
            </a:r>
            <a:r>
              <a:rPr lang="en-US" dirty="0" smtClean="0"/>
              <a:t>Leila </a:t>
            </a:r>
            <a:r>
              <a:rPr lang="en-US" smtClean="0"/>
              <a:t>- </a:t>
            </a:r>
            <a:r>
              <a:rPr lang="en-US"/>
              <a:t>research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 and other online cybersecurity crimes have become a normal happening in todays world.</a:t>
            </a:r>
          </a:p>
          <a:p>
            <a:r>
              <a:rPr lang="en-US" dirty="0" smtClean="0"/>
              <a:t>  Following </a:t>
            </a:r>
            <a:r>
              <a:rPr lang="en-US" dirty="0"/>
              <a:t>the rampant cases of data loss and loosing of </a:t>
            </a:r>
            <a:r>
              <a:rPr lang="en-US" dirty="0" smtClean="0"/>
              <a:t>user keys and credentials online, </a:t>
            </a:r>
            <a:r>
              <a:rPr lang="en-US" dirty="0"/>
              <a:t>we </a:t>
            </a:r>
            <a:r>
              <a:rPr lang="en-US" dirty="0" smtClean="0"/>
              <a:t>thought of </a:t>
            </a:r>
            <a:r>
              <a:rPr lang="en-US" dirty="0"/>
              <a:t>a system that allows users to be able to keep their credentials safe </a:t>
            </a:r>
            <a:r>
              <a:rPr lang="en-US" dirty="0" smtClean="0"/>
              <a:t>by regularly updating them. </a:t>
            </a:r>
          </a:p>
          <a:p>
            <a:r>
              <a:rPr lang="en-US" dirty="0" smtClean="0"/>
              <a:t>We decided to tackle first the user keys safety </a:t>
            </a:r>
          </a:p>
          <a:p>
            <a:r>
              <a:rPr lang="en-US" dirty="0" smtClean="0"/>
              <a:t>This </a:t>
            </a:r>
            <a:r>
              <a:rPr lang="en-US" dirty="0"/>
              <a:t>solution aims to prevent loss of credentials which will foster safety of data online.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69376"/>
            <a:ext cx="9404723" cy="683871"/>
          </a:xfrm>
        </p:spPr>
        <p:txBody>
          <a:bodyPr/>
          <a:lstStyle/>
          <a:p>
            <a:pPr algn="ctr"/>
            <a:r>
              <a:rPr lang="en-US" dirty="0"/>
              <a:t>Problems we aim to solve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64069"/>
            <a:ext cx="8946541" cy="3584330"/>
          </a:xfrm>
        </p:spPr>
        <p:txBody>
          <a:bodyPr>
            <a:normAutofit/>
          </a:bodyPr>
          <a:lstStyle/>
          <a:p>
            <a:r>
              <a:rPr lang="en-US" b="1" dirty="0"/>
              <a:t>Predictable Passwords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b="1" dirty="0"/>
              <a:t>Weak </a:t>
            </a:r>
            <a:r>
              <a:rPr lang="en-US" b="1" dirty="0" smtClean="0"/>
              <a:t>Keys</a:t>
            </a:r>
            <a:endParaRPr lang="en-US" dirty="0"/>
          </a:p>
          <a:p>
            <a:r>
              <a:rPr lang="en-US" b="1" dirty="0"/>
              <a:t>Password Reuse:</a:t>
            </a:r>
            <a:endParaRPr lang="en-US" dirty="0"/>
          </a:p>
          <a:p>
            <a:r>
              <a:rPr lang="en-US" b="1" dirty="0" smtClean="0"/>
              <a:t>Phishing </a:t>
            </a:r>
            <a:r>
              <a:rPr lang="en-US" b="1" dirty="0"/>
              <a:t>and Social Engineering:</a:t>
            </a:r>
            <a:endParaRPr lang="en-US" dirty="0"/>
          </a:p>
          <a:p>
            <a:r>
              <a:rPr lang="en-US" b="1" dirty="0" smtClean="0"/>
              <a:t>Compromised </a:t>
            </a:r>
            <a:r>
              <a:rPr lang="en-US" b="1" dirty="0"/>
              <a:t>Credentials:</a:t>
            </a:r>
            <a:endParaRPr lang="en-US" dirty="0"/>
          </a:p>
          <a:p>
            <a:r>
              <a:rPr lang="en-US" b="1" dirty="0" smtClean="0"/>
              <a:t>Lack </a:t>
            </a:r>
            <a:r>
              <a:rPr lang="en-US" b="1" dirty="0"/>
              <a:t>of Two-Factor Authentication (2FA</a:t>
            </a:r>
            <a:r>
              <a:rPr lang="en-US" b="1" dirty="0" smtClean="0"/>
              <a:t>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9186"/>
            <a:ext cx="8946541" cy="485921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Keys Randomization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A sophisticated randomization algorithm is employed to introduce variability to the user's key.</a:t>
            </a:r>
          </a:p>
          <a:p>
            <a:r>
              <a:rPr lang="en-US" b="1" dirty="0" smtClean="0"/>
              <a:t>Dynamic </a:t>
            </a:r>
            <a:r>
              <a:rPr lang="en-US" b="1" dirty="0"/>
              <a:t>Key Updates:</a:t>
            </a:r>
            <a:endParaRPr lang="en-US" dirty="0"/>
          </a:p>
          <a:p>
            <a:pPr lvl="1"/>
            <a:r>
              <a:rPr lang="en-US" dirty="0"/>
              <a:t>The system periodically updates the user's key dynamically, adding an additional layer of unpredictability.</a:t>
            </a:r>
          </a:p>
          <a:p>
            <a:pPr lvl="1"/>
            <a:r>
              <a:rPr lang="en-US" dirty="0"/>
              <a:t>Updates can be triggered based on time intervals, user activities, or security policies.</a:t>
            </a:r>
          </a:p>
          <a:p>
            <a:r>
              <a:rPr lang="en-US" b="1" dirty="0"/>
              <a:t>Session-Specific Keys:</a:t>
            </a:r>
            <a:endParaRPr lang="en-US" dirty="0"/>
          </a:p>
          <a:p>
            <a:pPr lvl="1"/>
            <a:r>
              <a:rPr lang="en-US" dirty="0"/>
              <a:t>For each login session, a session-specific key is generated.</a:t>
            </a:r>
          </a:p>
          <a:p>
            <a:r>
              <a:rPr lang="en-US" b="1" dirty="0" smtClean="0"/>
              <a:t>Decryption </a:t>
            </a:r>
            <a:r>
              <a:rPr lang="en-US" b="1" dirty="0"/>
              <a:t>at Authentication:</a:t>
            </a:r>
            <a:endParaRPr lang="en-US" dirty="0"/>
          </a:p>
          <a:p>
            <a:pPr lvl="1"/>
            <a:r>
              <a:rPr lang="en-US" dirty="0"/>
              <a:t>During authentication, the system decrypts the stored user key using the current session-specific key.</a:t>
            </a:r>
          </a:p>
          <a:p>
            <a:pPr lvl="1"/>
            <a:r>
              <a:rPr lang="en-US" dirty="0"/>
              <a:t>The decrypted key is then compared with the user-provided key for validation.</a:t>
            </a:r>
          </a:p>
          <a:p>
            <a:r>
              <a:rPr lang="en-US" b="1" dirty="0"/>
              <a:t>Audit Trails and Logging:</a:t>
            </a:r>
            <a:endParaRPr lang="en-US" dirty="0"/>
          </a:p>
          <a:p>
            <a:pPr lvl="1"/>
            <a:r>
              <a:rPr lang="en-US" dirty="0"/>
              <a:t>The system maintains detailed logs of key generation, updates, and authentication attempts.</a:t>
            </a:r>
          </a:p>
          <a:p>
            <a:pPr lvl="1"/>
            <a:r>
              <a:rPr lang="en-US" dirty="0"/>
              <a:t>Audit trails assist in monitoring and identifying any suspicious activities or potential security incidents.</a:t>
            </a:r>
          </a:p>
          <a:p>
            <a:r>
              <a:rPr lang="en-US" b="1" dirty="0"/>
              <a:t>Secure Key Storage:</a:t>
            </a:r>
            <a:endParaRPr lang="en-US" dirty="0"/>
          </a:p>
          <a:p>
            <a:pPr lvl="1"/>
            <a:r>
              <a:rPr lang="en-US" dirty="0"/>
              <a:t>Emphasize the importance of securely storing keys, utilizing robust encryption mechanisms to protect against unauthorized access.</a:t>
            </a:r>
          </a:p>
          <a:p>
            <a:r>
              <a:rPr lang="en-US" b="1" dirty="0"/>
              <a:t>User Notifications:</a:t>
            </a:r>
            <a:endParaRPr lang="en-US" dirty="0"/>
          </a:p>
          <a:p>
            <a:pPr lvl="1"/>
            <a:r>
              <a:rPr lang="en-US" dirty="0"/>
              <a:t>Users receive notifications about key updates or significant security events to ensure transparency and awareness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7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Techniques and algorithms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being a powerful language will aid in creating the manager by using Cryptography to encrypt the passwords and updating them regularly using its libraries like the </a:t>
            </a:r>
            <a:r>
              <a:rPr lang="en-US" dirty="0" smtClean="0"/>
              <a:t>secret which </a:t>
            </a:r>
            <a:r>
              <a:rPr lang="en-US" dirty="0"/>
              <a:t>will aid in encryption and decryption of public and private keys.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system will require the user to enable it in their default web browsers and mobile applications for it to manage user keys as they access the sites and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663" y="2052638"/>
            <a:ext cx="78824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8854" y="2162907"/>
            <a:ext cx="3314700" cy="42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1608" y="3023314"/>
            <a:ext cx="3314700" cy="36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updates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8854" y="3798277"/>
            <a:ext cx="3314700" cy="36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 trails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8854" y="4632446"/>
            <a:ext cx="3314700" cy="33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8855" y="5411751"/>
            <a:ext cx="3314700" cy="40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notification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608" y="2214367"/>
            <a:ext cx="32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key generation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48958" y="2592352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70939" y="3491203"/>
            <a:ext cx="0" cy="20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52243" y="4324715"/>
            <a:ext cx="0" cy="21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4796204" y="5067750"/>
            <a:ext cx="1" cy="34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411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KEYS RANDOMISER</vt:lpstr>
      <vt:lpstr>ROLES SETUP</vt:lpstr>
      <vt:lpstr>PROJECT DESCRIPTION </vt:lpstr>
      <vt:lpstr>Problems we aim to solve </vt:lpstr>
      <vt:lpstr>Goals</vt:lpstr>
      <vt:lpstr>Techniques and algorithms  </vt:lpstr>
      <vt:lpstr>Requirements</vt:lpstr>
      <vt:lpstr>PowerPoint Presentation</vt:lpstr>
      <vt:lpstr>Flow Chart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2023-11-30T23:18:52Z</dcterms:created>
  <dcterms:modified xsi:type="dcterms:W3CDTF">2023-12-01T10:25:57Z</dcterms:modified>
</cp:coreProperties>
</file>