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 smtClean="0"/>
              <a:t>TransViz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Unreal Engine 4</a:t>
            </a:r>
          </a:p>
          <a:p>
            <a:r>
              <a:rPr lang="en-US" sz="3200" dirty="0" smtClean="0"/>
              <a:t>Implementation </a:t>
            </a:r>
            <a:r>
              <a:rPr lang="en-US" sz="3200" dirty="0" smtClean="0"/>
              <a:t>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415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</a:p>
          <a:p>
            <a:r>
              <a:rPr lang="en-US" dirty="0" smtClean="0"/>
              <a:t>Design (</a:t>
            </a:r>
            <a:r>
              <a:rPr lang="en-US" dirty="0" err="1" smtClean="0"/>
              <a:t>TransViz</a:t>
            </a:r>
            <a:r>
              <a:rPr lang="en-US" dirty="0" smtClean="0"/>
              <a:t> Library)</a:t>
            </a:r>
          </a:p>
          <a:p>
            <a:r>
              <a:rPr lang="en-US" dirty="0" smtClean="0"/>
              <a:t>Design (UE4)</a:t>
            </a:r>
          </a:p>
          <a:p>
            <a:pPr lvl="1"/>
            <a:r>
              <a:rPr lang="en-US" dirty="0" smtClean="0"/>
              <a:t>Mesh Generation</a:t>
            </a:r>
          </a:p>
          <a:p>
            <a:pPr lvl="1"/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Multiplayer – for collaboration</a:t>
            </a:r>
          </a:p>
          <a:p>
            <a:r>
              <a:rPr lang="en-US" dirty="0" smtClean="0"/>
              <a:t>Usage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this – See how </a:t>
            </a:r>
            <a:r>
              <a:rPr lang="en-US" dirty="0" err="1" smtClean="0"/>
              <a:t>TransViz</a:t>
            </a:r>
            <a:r>
              <a:rPr lang="en-US" dirty="0" smtClean="0"/>
              <a:t> generates OSG Node</a:t>
            </a:r>
          </a:p>
          <a:p>
            <a:r>
              <a:rPr lang="en-US" dirty="0" smtClean="0"/>
              <a:t>\\192.168.0.122\Users\Naman\TransVizKT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TransViz</a:t>
            </a:r>
            <a:r>
              <a:rPr lang="en-US" dirty="0" smtClean="0"/>
              <a:t> 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TransVizUtilUE</a:t>
            </a:r>
            <a:endParaRPr lang="en-US" dirty="0" smtClean="0"/>
          </a:p>
          <a:p>
            <a:pPr lvl="1"/>
            <a:r>
              <a:rPr lang="en-US" dirty="0" smtClean="0"/>
              <a:t>Main interface used to access </a:t>
            </a:r>
            <a:r>
              <a:rPr lang="en-US" dirty="0" err="1" smtClean="0"/>
              <a:t>TransViz</a:t>
            </a:r>
            <a:r>
              <a:rPr lang="en-US" dirty="0" smtClean="0"/>
              <a:t> library from UE</a:t>
            </a:r>
          </a:p>
          <a:p>
            <a:r>
              <a:rPr lang="en-US" dirty="0" err="1" smtClean="0"/>
              <a:t>ITransVizCallBack</a:t>
            </a:r>
            <a:endParaRPr lang="en-US" dirty="0" smtClean="0"/>
          </a:p>
          <a:p>
            <a:pPr lvl="1"/>
            <a:r>
              <a:rPr lang="en-US" dirty="0" smtClean="0"/>
              <a:t>Callback Interface class that is used in application to get </a:t>
            </a:r>
            <a:r>
              <a:rPr lang="en-US" dirty="0" err="1" smtClean="0"/>
              <a:t>TransVizGeom</a:t>
            </a:r>
            <a:r>
              <a:rPr lang="en-US" dirty="0" smtClean="0"/>
              <a:t>. Refer to </a:t>
            </a:r>
            <a:r>
              <a:rPr lang="en-US" dirty="0" err="1" smtClean="0"/>
              <a:t>UETestApp</a:t>
            </a:r>
            <a:r>
              <a:rPr lang="en-US" dirty="0" smtClean="0"/>
              <a:t> for usage.</a:t>
            </a:r>
            <a:endParaRPr lang="en-US" dirty="0" smtClean="0"/>
          </a:p>
          <a:p>
            <a:pPr lvl="1"/>
            <a:r>
              <a:rPr lang="en-US" dirty="0" err="1" smtClean="0"/>
              <a:t>GeomObj</a:t>
            </a:r>
            <a:r>
              <a:rPr lang="en-US" dirty="0" smtClean="0"/>
              <a:t>() returns </a:t>
            </a:r>
            <a:r>
              <a:rPr lang="en-US" dirty="0" err="1" smtClean="0"/>
              <a:t>TransViz</a:t>
            </a:r>
            <a:r>
              <a:rPr lang="en-US" dirty="0" smtClean="0"/>
              <a:t> generated geometry structure to App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TransVizGeom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 smtClean="0"/>
              <a:t>in which </a:t>
            </a:r>
            <a:r>
              <a:rPr lang="en-US" dirty="0" err="1" smtClean="0"/>
              <a:t>TransViz</a:t>
            </a:r>
            <a:r>
              <a:rPr lang="en-US" dirty="0" smtClean="0"/>
              <a:t> returns model to UE.</a:t>
            </a:r>
          </a:p>
          <a:p>
            <a:pPr lvl="1"/>
            <a:r>
              <a:rPr lang="en-US" dirty="0" smtClean="0"/>
              <a:t>Comprises of Vertex, </a:t>
            </a:r>
            <a:r>
              <a:rPr lang="en-US" dirty="0" err="1" smtClean="0"/>
              <a:t>Normals</a:t>
            </a:r>
            <a:r>
              <a:rPr lang="en-US" dirty="0" smtClean="0"/>
              <a:t> Vertex Color, Vertex mode and Material Information</a:t>
            </a:r>
            <a:endParaRPr lang="en-US" dirty="0"/>
          </a:p>
          <a:p>
            <a:r>
              <a:rPr lang="en-US" dirty="0" err="1" smtClean="0"/>
              <a:t>UnrealEngineSPU</a:t>
            </a:r>
            <a:endParaRPr lang="en-US" dirty="0" smtClean="0"/>
          </a:p>
          <a:p>
            <a:pPr lvl="1"/>
            <a:r>
              <a:rPr lang="en-US" dirty="0" smtClean="0"/>
              <a:t>Much like </a:t>
            </a:r>
            <a:r>
              <a:rPr lang="en-US" dirty="0" err="1" smtClean="0"/>
              <a:t>SceneGraphSPU</a:t>
            </a:r>
            <a:r>
              <a:rPr lang="en-US" dirty="0"/>
              <a:t> </a:t>
            </a:r>
            <a:r>
              <a:rPr lang="en-US" dirty="0" smtClean="0"/>
              <a:t>that generates </a:t>
            </a:r>
            <a:r>
              <a:rPr lang="en-US" dirty="0" err="1" smtClean="0"/>
              <a:t>osg</a:t>
            </a:r>
            <a:r>
              <a:rPr lang="en-US" dirty="0" smtClean="0"/>
              <a:t> node from </a:t>
            </a:r>
            <a:r>
              <a:rPr lang="en-US" dirty="0" err="1" smtClean="0"/>
              <a:t>gl</a:t>
            </a:r>
            <a:r>
              <a:rPr lang="en-US" dirty="0" smtClean="0"/>
              <a:t> stream, </a:t>
            </a:r>
            <a:r>
              <a:rPr lang="en-US" dirty="0" err="1" smtClean="0"/>
              <a:t>UnrealEgineSPU</a:t>
            </a:r>
            <a:r>
              <a:rPr lang="en-US" dirty="0" smtClean="0"/>
              <a:t> generates </a:t>
            </a:r>
            <a:r>
              <a:rPr lang="en-US" dirty="0" err="1" smtClean="0"/>
              <a:t>TransVizGeom</a:t>
            </a:r>
            <a:r>
              <a:rPr lang="en-US" dirty="0" smtClean="0"/>
              <a:t> from </a:t>
            </a:r>
            <a:r>
              <a:rPr lang="en-US" dirty="0" err="1" smtClean="0"/>
              <a:t>gl</a:t>
            </a:r>
            <a:r>
              <a:rPr lang="en-US" dirty="0" smtClean="0"/>
              <a:t> stream.</a:t>
            </a:r>
          </a:p>
          <a:p>
            <a:r>
              <a:rPr lang="en-US" dirty="0" smtClean="0"/>
              <a:t>Note- Instead of open thread for running </a:t>
            </a:r>
            <a:r>
              <a:rPr lang="en-US" dirty="0" err="1" smtClean="0"/>
              <a:t>TransViz</a:t>
            </a:r>
            <a:r>
              <a:rPr lang="en-US" dirty="0" smtClean="0"/>
              <a:t> server code. We are using </a:t>
            </a:r>
            <a:r>
              <a:rPr lang="en-US" dirty="0" err="1" smtClean="0"/>
              <a:t>std</a:t>
            </a:r>
            <a:r>
              <a:rPr lang="en-US" dirty="0" smtClean="0"/>
              <a:t>::thread</a:t>
            </a:r>
          </a:p>
        </p:txBody>
      </p:sp>
    </p:spTree>
    <p:extLst>
      <p:ext uri="{BB962C8B-B14F-4D97-AF65-F5344CB8AC3E}">
        <p14:creationId xmlns:p14="http://schemas.microsoft.com/office/powerpoint/2010/main" val="292252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Mesh Generation</a:t>
            </a:r>
          </a:p>
          <a:p>
            <a:pPr lvl="1"/>
            <a:r>
              <a:rPr lang="en-US" dirty="0" err="1" smtClean="0"/>
              <a:t>TransVizCB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Receives </a:t>
            </a:r>
            <a:r>
              <a:rPr lang="en-US" dirty="0" err="1" smtClean="0"/>
              <a:t>TransVizGeom</a:t>
            </a:r>
            <a:r>
              <a:rPr lang="en-US" dirty="0" smtClean="0"/>
              <a:t> from TV library</a:t>
            </a:r>
            <a:endParaRPr lang="en-US" dirty="0"/>
          </a:p>
          <a:p>
            <a:pPr lvl="1"/>
            <a:r>
              <a:rPr lang="en-US" dirty="0" err="1" smtClean="0"/>
              <a:t>TVActor</a:t>
            </a:r>
            <a:endParaRPr lang="en-US" dirty="0" smtClean="0"/>
          </a:p>
          <a:p>
            <a:pPr lvl="2"/>
            <a:r>
              <a:rPr lang="en-US" dirty="0" smtClean="0"/>
              <a:t>The TV server code fires up in actors </a:t>
            </a:r>
            <a:r>
              <a:rPr lang="en-US" dirty="0" err="1" smtClean="0"/>
              <a:t>beginplay</a:t>
            </a:r>
            <a:r>
              <a:rPr lang="en-US" dirty="0" smtClean="0"/>
              <a:t>() function</a:t>
            </a:r>
          </a:p>
          <a:p>
            <a:pPr lvl="2"/>
            <a:r>
              <a:rPr lang="en-US" dirty="0" smtClean="0"/>
              <a:t>After receiving the </a:t>
            </a:r>
            <a:r>
              <a:rPr lang="en-US" dirty="0" err="1" smtClean="0"/>
              <a:t>TransVizGeom</a:t>
            </a:r>
            <a:r>
              <a:rPr lang="en-US" dirty="0" smtClean="0"/>
              <a:t> the actor converts it to Procedural Mesh. Procedural Mesh needs triangle indexes. This is computed using vertex mode. While vertex and Normal are passed as they are.</a:t>
            </a:r>
          </a:p>
          <a:p>
            <a:pPr lvl="2"/>
            <a:r>
              <a:rPr lang="en-US" dirty="0" err="1" smtClean="0"/>
              <a:t>TransViz</a:t>
            </a:r>
            <a:r>
              <a:rPr lang="en-US" dirty="0" smtClean="0"/>
              <a:t> connection parameters can be set (see. hostname and port)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Material information (Ambient, Diffuse,  Specular, Emission and Shininess) are sent from </a:t>
            </a:r>
            <a:r>
              <a:rPr lang="en-US" dirty="0" err="1" smtClean="0"/>
              <a:t>TransViz</a:t>
            </a:r>
            <a:endParaRPr lang="en-US" dirty="0" smtClean="0"/>
          </a:p>
          <a:p>
            <a:pPr lvl="1"/>
            <a:r>
              <a:rPr lang="en-US" dirty="0" smtClean="0"/>
              <a:t>This information is then pass to </a:t>
            </a:r>
            <a:r>
              <a:rPr lang="en-US" dirty="0" err="1" smtClean="0"/>
              <a:t>DefaultMaterial</a:t>
            </a:r>
            <a:r>
              <a:rPr lang="en-US" dirty="0" smtClean="0"/>
              <a:t> as parameters</a:t>
            </a:r>
          </a:p>
          <a:p>
            <a:pPr lvl="1"/>
            <a:r>
              <a:rPr lang="en-US" dirty="0" err="1" smtClean="0"/>
              <a:t>GLmode</a:t>
            </a:r>
            <a:r>
              <a:rPr lang="en-US" dirty="0" smtClean="0"/>
              <a:t> is also sent as a part of Material information. This can be used for transparency.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Collaboration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TransViz</a:t>
            </a:r>
            <a:r>
              <a:rPr lang="en-US" dirty="0" smtClean="0"/>
              <a:t> Server code only runs on the server code of </a:t>
            </a:r>
            <a:r>
              <a:rPr lang="en-US" dirty="0" err="1" smtClean="0"/>
              <a:t>TVActor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Collaboration is achieved using </a:t>
            </a:r>
            <a:r>
              <a:rPr lang="en-US" dirty="0" err="1" smtClean="0"/>
              <a:t>Unreal’s</a:t>
            </a:r>
            <a:r>
              <a:rPr lang="en-US" dirty="0" smtClean="0"/>
              <a:t> </a:t>
            </a:r>
            <a:r>
              <a:rPr lang="en-US" dirty="0" err="1" smtClean="0"/>
              <a:t>NetMulticast</a:t>
            </a:r>
            <a:r>
              <a:rPr lang="en-US" dirty="0" smtClean="0"/>
              <a:t> function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Procedural mesh parameters are sent over the network with </a:t>
            </a:r>
            <a:r>
              <a:rPr lang="en-US" dirty="0" err="1" smtClean="0"/>
              <a:t>NetMulticast</a:t>
            </a:r>
            <a:r>
              <a:rPr lang="en-US" dirty="0" smtClean="0"/>
              <a:t> </a:t>
            </a:r>
            <a:r>
              <a:rPr lang="en-US" dirty="0" err="1" smtClean="0"/>
              <a:t>DrawNetProcMesh</a:t>
            </a:r>
            <a:r>
              <a:rPr lang="en-US" dirty="0" smtClean="0"/>
              <a:t>()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err="1"/>
              <a:t>SetReplicates</a:t>
            </a:r>
            <a:r>
              <a:rPr lang="en-US" dirty="0"/>
              <a:t>(true); </a:t>
            </a:r>
            <a:r>
              <a:rPr lang="en-US" dirty="0" smtClean="0"/>
              <a:t>is important to replicate actor at all the UE’s multiplayers </a:t>
            </a:r>
            <a:r>
              <a:rPr lang="en-US" dirty="0" smtClean="0"/>
              <a:t>node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err="1" smtClean="0"/>
              <a:t>TransViz</a:t>
            </a:r>
            <a:r>
              <a:rPr lang="en-US" dirty="0" smtClean="0"/>
              <a:t> library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Generate </a:t>
            </a:r>
            <a:r>
              <a:rPr lang="en-US" dirty="0" err="1" smtClean="0"/>
              <a:t>TransViz</a:t>
            </a:r>
            <a:r>
              <a:rPr lang="en-US" dirty="0" smtClean="0"/>
              <a:t> solution with “initTransViz.bat UE”. It build </a:t>
            </a:r>
            <a:r>
              <a:rPr lang="en-US" dirty="0" err="1" smtClean="0"/>
              <a:t>TransViz</a:t>
            </a:r>
            <a:r>
              <a:rPr lang="en-US" dirty="0" smtClean="0"/>
              <a:t> in VS2017 which is used by UE 4.22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Build and Install the Project in Release mode. Debug mode doesn’t </a:t>
            </a:r>
            <a:r>
              <a:rPr lang="en-US" dirty="0" smtClean="0"/>
              <a:t>work </a:t>
            </a:r>
            <a:r>
              <a:rPr lang="en-US" dirty="0" smtClean="0"/>
              <a:t>with UE.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Build folder </a:t>
            </a:r>
            <a:r>
              <a:rPr lang="en-US" dirty="0" smtClean="0"/>
              <a:t>contains </a:t>
            </a:r>
            <a:r>
              <a:rPr lang="en-US" dirty="0" smtClean="0"/>
              <a:t>the </a:t>
            </a:r>
            <a:r>
              <a:rPr lang="en-US" dirty="0"/>
              <a:t>generated </a:t>
            </a:r>
            <a:r>
              <a:rPr lang="en-US" dirty="0" err="1" smtClean="0"/>
              <a:t>TransViz</a:t>
            </a:r>
            <a:r>
              <a:rPr lang="en-US" dirty="0" smtClean="0"/>
              <a:t> library. 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UE (4.22)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Copy </a:t>
            </a:r>
            <a:r>
              <a:rPr lang="en-US" dirty="0" smtClean="0"/>
              <a:t>the content of Build folder to &lt;</a:t>
            </a:r>
            <a:r>
              <a:rPr lang="en-US" dirty="0" err="1" smtClean="0"/>
              <a:t>UEProject</a:t>
            </a:r>
            <a:r>
              <a:rPr lang="en-US" dirty="0" smtClean="0"/>
              <a:t>&gt;/</a:t>
            </a:r>
            <a:r>
              <a:rPr lang="en-US" dirty="0" err="1" smtClean="0"/>
              <a:t>ThridParty</a:t>
            </a:r>
            <a:r>
              <a:rPr lang="en-US" dirty="0" smtClean="0"/>
              <a:t>/</a:t>
            </a:r>
            <a:r>
              <a:rPr lang="en-US" dirty="0" err="1" smtClean="0"/>
              <a:t>TransVizUE</a:t>
            </a:r>
            <a:r>
              <a:rPr lang="en-US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TV Replication project. Refer to the </a:t>
            </a:r>
            <a:r>
              <a:rPr lang="en-US" dirty="0" err="1" smtClean="0"/>
              <a:t>TVReplication.Build.cs</a:t>
            </a:r>
            <a:r>
              <a:rPr lang="en-US" dirty="0" smtClean="0"/>
              <a:t> file for adding a library to a UE project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Refer to </a:t>
            </a:r>
            <a:r>
              <a:rPr lang="en-US" dirty="0" err="1" smtClean="0"/>
              <a:t>TvActor</a:t>
            </a:r>
            <a:r>
              <a:rPr lang="en-US" dirty="0" smtClean="0"/>
              <a:t> class for </a:t>
            </a:r>
            <a:r>
              <a:rPr lang="en-US" dirty="0" smtClean="0"/>
              <a:t>generated procedural mesh </a:t>
            </a:r>
            <a:r>
              <a:rPr lang="en-US" dirty="0" smtClean="0"/>
              <a:t>implementation</a:t>
            </a:r>
            <a:r>
              <a:rPr lang="en-US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Place </a:t>
            </a:r>
            <a:r>
              <a:rPr lang="en-US" dirty="0" err="1" smtClean="0"/>
              <a:t>TvActor</a:t>
            </a:r>
            <a:r>
              <a:rPr lang="en-US" dirty="0" smtClean="0"/>
              <a:t> in the map.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Start the </a:t>
            </a:r>
            <a:r>
              <a:rPr lang="en-US" dirty="0" err="1" smtClean="0"/>
              <a:t>mothership</a:t>
            </a:r>
            <a:r>
              <a:rPr lang="en-US" dirty="0" smtClean="0"/>
              <a:t>. Run the game, The </a:t>
            </a:r>
            <a:r>
              <a:rPr lang="en-US" dirty="0" smtClean="0"/>
              <a:t>GL </a:t>
            </a:r>
            <a:r>
              <a:rPr lang="en-US" dirty="0" smtClean="0"/>
              <a:t>application and then press Alt + A. Model will be generated in the game.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93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368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TransViz</vt:lpstr>
      <vt:lpstr>Index</vt:lpstr>
      <vt:lpstr>Preliminary</vt:lpstr>
      <vt:lpstr>Design (TransViz Library)</vt:lpstr>
      <vt:lpstr>Design (UE) </vt:lpstr>
      <vt:lpstr>Design (UE) </vt:lpstr>
      <vt:lpstr>Design (UE) </vt:lpstr>
      <vt:lpstr>Usage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TransViz</dc:title>
  <dc:creator>naman gupta</dc:creator>
  <cp:lastModifiedBy>naman gupta</cp:lastModifiedBy>
  <cp:revision>60</cp:revision>
  <dcterms:created xsi:type="dcterms:W3CDTF">2019-05-03T04:53:50Z</dcterms:created>
  <dcterms:modified xsi:type="dcterms:W3CDTF">2019-05-03T09:36:19Z</dcterms:modified>
</cp:coreProperties>
</file>