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147471826" r:id="rId5"/>
  </p:sldIdLst>
  <p:sldSz cx="12192000" cy="6858000"/>
  <p:notesSz cx="6858000" cy="9144000"/>
  <p:custDataLst>
    <p:tags r:id="rId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47AF6-A40C-C642-AD51-1DAFC2176500}" v="5" dt="2024-07-17T10:27:15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58"/>
  </p:normalViewPr>
  <p:slideViewPr>
    <p:cSldViewPr snapToGrid="0">
      <p:cViewPr varScale="1">
        <p:scale>
          <a:sx n="116" d="100"/>
          <a:sy n="11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, Mousumi" userId="325ca059-7267-42fb-ab41-fdc00db9592d" providerId="ADAL" clId="{FA047AF6-A40C-C642-AD51-1DAFC2176500}"/>
    <pc:docChg chg="undo custSel modMainMaster">
      <pc:chgData name="Roy, Mousumi" userId="325ca059-7267-42fb-ab41-fdc00db9592d" providerId="ADAL" clId="{FA047AF6-A40C-C642-AD51-1DAFC2176500}" dt="2024-07-17T10:31:29.243" v="139" actId="735"/>
      <pc:docMkLst>
        <pc:docMk/>
      </pc:docMkLst>
      <pc:sldMasterChg chg="modSp modSldLayout">
        <pc:chgData name="Roy, Mousumi" userId="325ca059-7267-42fb-ab41-fdc00db9592d" providerId="ADAL" clId="{FA047AF6-A40C-C642-AD51-1DAFC2176500}" dt="2024-07-17T10:31:29.243" v="139" actId="735"/>
        <pc:sldMasterMkLst>
          <pc:docMk/>
          <pc:sldMasterMk cId="3172113932" sldId="2147483661"/>
        </pc:sldMasterMkLst>
        <pc:sldLayoutChg chg="addSp delSp modSp mod">
          <pc:chgData name="Roy, Mousumi" userId="325ca059-7267-42fb-ab41-fdc00db9592d" providerId="ADAL" clId="{FA047AF6-A40C-C642-AD51-1DAFC2176500}" dt="2024-07-17T10:30:42.656" v="138" actId="1076"/>
          <pc:sldLayoutMkLst>
            <pc:docMk/>
            <pc:sldMasterMk cId="3172113932" sldId="2147483661"/>
            <pc:sldLayoutMk cId="757628728" sldId="2147483668"/>
          </pc:sldLayoutMkLst>
          <pc:spChg chg="mod">
            <ac:chgData name="Roy, Mousumi" userId="325ca059-7267-42fb-ab41-fdc00db9592d" providerId="ADAL" clId="{FA047AF6-A40C-C642-AD51-1DAFC2176500}" dt="2024-07-17T10:29:11.745" v="120" actId="14100"/>
            <ac:spMkLst>
              <pc:docMk/>
              <pc:sldMasterMk cId="3172113932" sldId="2147483661"/>
              <pc:sldLayoutMk cId="757628728" sldId="2147483668"/>
              <ac:spMk id="5" creationId="{3B91289B-85B0-5232-28FA-91B37D05455B}"/>
            </ac:spMkLst>
          </pc:spChg>
          <pc:spChg chg="mod">
            <ac:chgData name="Roy, Mousumi" userId="325ca059-7267-42fb-ab41-fdc00db9592d" providerId="ADAL" clId="{FA047AF6-A40C-C642-AD51-1DAFC2176500}" dt="2024-07-17T10:28:45.779" v="116" actId="1076"/>
            <ac:spMkLst>
              <pc:docMk/>
              <pc:sldMasterMk cId="3172113932" sldId="2147483661"/>
              <pc:sldLayoutMk cId="757628728" sldId="2147483668"/>
              <ac:spMk id="6" creationId="{DBF43D47-21FB-B664-F240-639AD2FA98AE}"/>
            </ac:spMkLst>
          </pc:spChg>
          <pc:spChg chg="mod">
            <ac:chgData name="Roy, Mousumi" userId="325ca059-7267-42fb-ab41-fdc00db9592d" providerId="ADAL" clId="{FA047AF6-A40C-C642-AD51-1DAFC2176500}" dt="2024-07-17T10:30:42.656" v="138" actId="1076"/>
            <ac:spMkLst>
              <pc:docMk/>
              <pc:sldMasterMk cId="3172113932" sldId="2147483661"/>
              <pc:sldLayoutMk cId="757628728" sldId="2147483668"/>
              <ac:spMk id="10" creationId="{670F2360-1148-B7CE-76EC-7586EC554A35}"/>
            </ac:spMkLst>
          </pc:spChg>
          <pc:spChg chg="add mod">
            <ac:chgData name="Roy, Mousumi" userId="325ca059-7267-42fb-ab41-fdc00db9592d" providerId="ADAL" clId="{FA047AF6-A40C-C642-AD51-1DAFC2176500}" dt="2024-07-17T10:30:42.656" v="138" actId="1076"/>
            <ac:spMkLst>
              <pc:docMk/>
              <pc:sldMasterMk cId="3172113932" sldId="2147483661"/>
              <pc:sldLayoutMk cId="757628728" sldId="2147483668"/>
              <ac:spMk id="11" creationId="{CA789229-D044-1155-BCE9-7FFA7B2FFFB8}"/>
            </ac:spMkLst>
          </pc:spChg>
          <pc:grpChg chg="mod">
            <ac:chgData name="Roy, Mousumi" userId="325ca059-7267-42fb-ab41-fdc00db9592d" providerId="ADAL" clId="{FA047AF6-A40C-C642-AD51-1DAFC2176500}" dt="2024-07-17T10:28:55.615" v="118" actId="1076"/>
            <ac:grpSpMkLst>
              <pc:docMk/>
              <pc:sldMasterMk cId="3172113932" sldId="2147483661"/>
              <pc:sldLayoutMk cId="757628728" sldId="2147483668"/>
              <ac:grpSpMk id="13" creationId="{E7452097-D6D4-C303-4D49-D75F5096680E}"/>
            </ac:grpSpMkLst>
          </pc:grpChg>
          <pc:picChg chg="del mod modCrop">
            <ac:chgData name="Roy, Mousumi" userId="325ca059-7267-42fb-ab41-fdc00db9592d" providerId="ADAL" clId="{FA047AF6-A40C-C642-AD51-1DAFC2176500}" dt="2024-07-17T10:27:17.397" v="88" actId="478"/>
            <ac:picMkLst>
              <pc:docMk/>
              <pc:sldMasterMk cId="3172113932" sldId="2147483661"/>
              <pc:sldLayoutMk cId="757628728" sldId="2147483668"/>
              <ac:picMk id="2" creationId="{BEAC6446-5523-82D9-A522-AF231F1159B0}"/>
            </ac:picMkLst>
          </pc:picChg>
          <pc:picChg chg="add del mod">
            <ac:chgData name="Roy, Mousumi" userId="325ca059-7267-42fb-ab41-fdc00db9592d" providerId="ADAL" clId="{FA047AF6-A40C-C642-AD51-1DAFC2176500}" dt="2024-07-17T10:19:37.744" v="7" actId="478"/>
            <ac:picMkLst>
              <pc:docMk/>
              <pc:sldMasterMk cId="3172113932" sldId="2147483661"/>
              <pc:sldLayoutMk cId="757628728" sldId="2147483668"/>
              <ac:picMk id="4" creationId="{2E49DF6D-9009-E0A7-24DC-50FB67824100}"/>
            </ac:picMkLst>
          </pc:picChg>
          <pc:picChg chg="mod">
            <ac:chgData name="Roy, Mousumi" userId="325ca059-7267-42fb-ab41-fdc00db9592d" providerId="ADAL" clId="{FA047AF6-A40C-C642-AD51-1DAFC2176500}" dt="2024-07-17T10:30:11.726" v="137" actId="1076"/>
            <ac:picMkLst>
              <pc:docMk/>
              <pc:sldMasterMk cId="3172113932" sldId="2147483661"/>
              <pc:sldLayoutMk cId="757628728" sldId="2147483668"/>
              <ac:picMk id="7" creationId="{55341C0D-250C-EAC3-873F-62082085A530}"/>
            </ac:picMkLst>
          </pc:picChg>
          <pc:picChg chg="del">
            <ac:chgData name="Roy, Mousumi" userId="325ca059-7267-42fb-ab41-fdc00db9592d" providerId="ADAL" clId="{FA047AF6-A40C-C642-AD51-1DAFC2176500}" dt="2024-07-17T10:19:34.002" v="5" actId="478"/>
            <ac:picMkLst>
              <pc:docMk/>
              <pc:sldMasterMk cId="3172113932" sldId="2147483661"/>
              <pc:sldLayoutMk cId="757628728" sldId="2147483668"/>
              <ac:picMk id="12" creationId="{1E91C1E4-EF9F-23DA-D3ED-D10980585EA6}"/>
            </ac:picMkLst>
          </pc:picChg>
          <pc:picChg chg="add mod modCrop">
            <ac:chgData name="Roy, Mousumi" userId="325ca059-7267-42fb-ab41-fdc00db9592d" providerId="ADAL" clId="{FA047AF6-A40C-C642-AD51-1DAFC2176500}" dt="2024-07-17T10:27:50.511" v="89" actId="196"/>
            <ac:picMkLst>
              <pc:docMk/>
              <pc:sldMasterMk cId="3172113932" sldId="2147483661"/>
              <pc:sldLayoutMk cId="757628728" sldId="2147483668"/>
              <ac:picMk id="20" creationId="{969C14E8-4CDB-8C1A-9B0A-C9C6203A5D9C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://www.twitter.com/capgemini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3">
            <a:extLst>
              <a:ext uri="{FF2B5EF4-FFF2-40B4-BE49-F238E27FC236}">
                <a16:creationId xmlns:a16="http://schemas.microsoft.com/office/drawing/2014/main" id="{9DCC99C1-B089-F62C-9BD8-9584256CEC0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CB4D5329-5024-C29D-9172-79E13CF52F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421813" y="612775"/>
            <a:ext cx="2266950" cy="508000"/>
            <a:chOff x="9550400" y="612775"/>
            <a:chExt cx="2231297" cy="501650"/>
          </a:xfrm>
        </p:grpSpPr>
        <p:sp>
          <p:nvSpPr>
            <p:cNvPr id="6" name="Freeform: Shape 7">
              <a:extLst>
                <a:ext uri="{FF2B5EF4-FFF2-40B4-BE49-F238E27FC236}">
                  <a16:creationId xmlns:a16="http://schemas.microsoft.com/office/drawing/2014/main" id="{64075680-725B-D0C2-E8CA-D7F73E91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70" y="764033"/>
              <a:ext cx="261161" cy="212194"/>
            </a:xfrm>
            <a:custGeom>
              <a:avLst/>
              <a:gdLst>
                <a:gd name="T0" fmla="*/ 32400 w 457200"/>
                <a:gd name="T1" fmla="*/ 27837 h 371475"/>
                <a:gd name="T2" fmla="*/ 48626 w 457200"/>
                <a:gd name="T3" fmla="*/ 11713 h 371475"/>
                <a:gd name="T4" fmla="*/ 36659 w 457200"/>
                <a:gd name="T5" fmla="*/ 761 h 371475"/>
                <a:gd name="T6" fmla="*/ 13335 w 457200"/>
                <a:gd name="T7" fmla="*/ 25707 h 371475"/>
                <a:gd name="T8" fmla="*/ 761 w 457200"/>
                <a:gd name="T9" fmla="*/ 37065 h 371475"/>
                <a:gd name="T10" fmla="*/ 10293 w 457200"/>
                <a:gd name="T11" fmla="*/ 39702 h 371475"/>
                <a:gd name="T12" fmla="*/ 32603 w 457200"/>
                <a:gd name="T13" fmla="*/ 32401 h 371475"/>
                <a:gd name="T14" fmla="*/ 21346 w 457200"/>
                <a:gd name="T15" fmla="*/ 22361 h 371475"/>
                <a:gd name="T16" fmla="*/ 32400 w 457200"/>
                <a:gd name="T17" fmla="*/ 27837 h 3714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7" name="Freeform: Shape 8">
              <a:extLst>
                <a:ext uri="{FF2B5EF4-FFF2-40B4-BE49-F238E27FC236}">
                  <a16:creationId xmlns:a16="http://schemas.microsoft.com/office/drawing/2014/main" id="{F2F9184A-AADD-A3FB-AFE2-C01A977F6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0400" y="619305"/>
              <a:ext cx="1811806" cy="495120"/>
            </a:xfrm>
            <a:custGeom>
              <a:avLst/>
              <a:gdLst>
                <a:gd name="T0" fmla="*/ 998420 w 3171825"/>
                <a:gd name="T1" fmla="*/ 69151 h 866775"/>
                <a:gd name="T2" fmla="*/ 966097 w 3171825"/>
                <a:gd name="T3" fmla="*/ 165498 h 866775"/>
                <a:gd name="T4" fmla="*/ 874414 w 3171825"/>
                <a:gd name="T5" fmla="*/ 143743 h 866775"/>
                <a:gd name="T6" fmla="*/ 873481 w 3171825"/>
                <a:gd name="T7" fmla="*/ 83138 h 866775"/>
                <a:gd name="T8" fmla="*/ 826552 w 3171825"/>
                <a:gd name="T9" fmla="*/ 166430 h 866775"/>
                <a:gd name="T10" fmla="*/ 784905 w 3171825"/>
                <a:gd name="T11" fmla="*/ 67908 h 866775"/>
                <a:gd name="T12" fmla="*/ 719950 w 3171825"/>
                <a:gd name="T13" fmla="*/ 69151 h 866775"/>
                <a:gd name="T14" fmla="*/ 647225 w 3171825"/>
                <a:gd name="T15" fmla="*/ 58274 h 866775"/>
                <a:gd name="T16" fmla="*/ 609308 w 3171825"/>
                <a:gd name="T17" fmla="*/ 127270 h 866775"/>
                <a:gd name="T18" fmla="*/ 589728 w 3171825"/>
                <a:gd name="T19" fmla="*/ 66044 h 866775"/>
                <a:gd name="T20" fmla="*/ 519489 w 3171825"/>
                <a:gd name="T21" fmla="*/ 157728 h 866775"/>
                <a:gd name="T22" fmla="*/ 528502 w 3171825"/>
                <a:gd name="T23" fmla="*/ 66044 h 866775"/>
                <a:gd name="T24" fmla="*/ 490585 w 3171825"/>
                <a:gd name="T25" fmla="*/ 154620 h 866775"/>
                <a:gd name="T26" fmla="*/ 457020 w 3171825"/>
                <a:gd name="T27" fmla="*/ 89664 h 866775"/>
                <a:gd name="T28" fmla="*/ 411955 w 3171825"/>
                <a:gd name="T29" fmla="*/ 156485 h 866775"/>
                <a:gd name="T30" fmla="*/ 457641 w 3171825"/>
                <a:gd name="T31" fmla="*/ 81583 h 866775"/>
                <a:gd name="T32" fmla="*/ 385537 w 3171825"/>
                <a:gd name="T33" fmla="*/ 94948 h 866775"/>
                <a:gd name="T34" fmla="*/ 355080 w 3171825"/>
                <a:gd name="T35" fmla="*/ 117014 h 866775"/>
                <a:gd name="T36" fmla="*/ 288260 w 3171825"/>
                <a:gd name="T37" fmla="*/ 89353 h 866775"/>
                <a:gd name="T38" fmla="*/ 262775 w 3171825"/>
                <a:gd name="T39" fmla="*/ 73192 h 866775"/>
                <a:gd name="T40" fmla="*/ 242262 w 3171825"/>
                <a:gd name="T41" fmla="*/ 169849 h 866775"/>
                <a:gd name="T42" fmla="*/ 219264 w 3171825"/>
                <a:gd name="T43" fmla="*/ 99610 h 866775"/>
                <a:gd name="T44" fmla="*/ 176064 w 3171825"/>
                <a:gd name="T45" fmla="*/ 167363 h 866775"/>
                <a:gd name="T46" fmla="*/ 223615 w 3171825"/>
                <a:gd name="T47" fmla="*/ 90908 h 866775"/>
                <a:gd name="T48" fmla="*/ 142809 w 3171825"/>
                <a:gd name="T49" fmla="*/ 116082 h 866775"/>
                <a:gd name="T50" fmla="*/ 31856 w 3171825"/>
                <a:gd name="T51" fmla="*/ 102407 h 866775"/>
                <a:gd name="T52" fmla="*/ 107379 w 3171825"/>
                <a:gd name="T53" fmla="*/ 59206 h 866775"/>
                <a:gd name="T54" fmla="*/ 86556 w 3171825"/>
                <a:gd name="T55" fmla="*/ 2331 h 866775"/>
                <a:gd name="T56" fmla="*/ 71948 w 3171825"/>
                <a:gd name="T57" fmla="*/ 196267 h 866775"/>
                <a:gd name="T58" fmla="*/ 171402 w 3171825"/>
                <a:gd name="T59" fmla="*/ 188186 h 866775"/>
                <a:gd name="T60" fmla="*/ 239776 w 3171825"/>
                <a:gd name="T61" fmla="*/ 188186 h 866775"/>
                <a:gd name="T62" fmla="*/ 295097 w 3171825"/>
                <a:gd name="T63" fmla="*/ 264331 h 866775"/>
                <a:gd name="T64" fmla="*/ 316231 w 3171825"/>
                <a:gd name="T65" fmla="*/ 87178 h 866775"/>
                <a:gd name="T66" fmla="*/ 328663 w 3171825"/>
                <a:gd name="T67" fmla="*/ 143743 h 866775"/>
                <a:gd name="T68" fmla="*/ 307218 w 3171825"/>
                <a:gd name="T69" fmla="*/ 188497 h 866775"/>
                <a:gd name="T70" fmla="*/ 375282 w 3171825"/>
                <a:gd name="T71" fmla="*/ 127270 h 866775"/>
                <a:gd name="T72" fmla="*/ 406050 w 3171825"/>
                <a:gd name="T73" fmla="*/ 179484 h 866775"/>
                <a:gd name="T74" fmla="*/ 441169 w 3171825"/>
                <a:gd name="T75" fmla="*/ 178551 h 866775"/>
                <a:gd name="T76" fmla="*/ 411022 w 3171825"/>
                <a:gd name="T77" fmla="*/ 282046 h 866775"/>
                <a:gd name="T78" fmla="*/ 498977 w 3171825"/>
                <a:gd name="T79" fmla="*/ 169228 h 866775"/>
                <a:gd name="T80" fmla="*/ 591593 w 3171825"/>
                <a:gd name="T81" fmla="*/ 149958 h 866775"/>
                <a:gd name="T82" fmla="*/ 646292 w 3171825"/>
                <a:gd name="T83" fmla="*/ 89353 h 866775"/>
                <a:gd name="T84" fmla="*/ 717463 w 3171825"/>
                <a:gd name="T85" fmla="*/ 102096 h 866775"/>
                <a:gd name="T86" fmla="*/ 787081 w 3171825"/>
                <a:gd name="T87" fmla="*/ 139702 h 866775"/>
                <a:gd name="T88" fmla="*/ 854523 w 3171825"/>
                <a:gd name="T89" fmla="*/ 158661 h 866775"/>
                <a:gd name="T90" fmla="*/ 914817 w 3171825"/>
                <a:gd name="T91" fmla="*/ 89664 h 866775"/>
                <a:gd name="T92" fmla="*/ 992204 w 3171825"/>
                <a:gd name="T93" fmla="*/ 154931 h 866775"/>
                <a:gd name="T94" fmla="*/ 1034161 w 3171825"/>
                <a:gd name="T95" fmla="*/ 179484 h 866775"/>
                <a:gd name="T96" fmla="*/ 413509 w 3171825"/>
                <a:gd name="T97" fmla="*/ 263087 h 866775"/>
                <a:gd name="T98" fmla="*/ 441480 w 3171825"/>
                <a:gd name="T99" fmla="*/ 195023 h 866775"/>
                <a:gd name="T100" fmla="*/ 526948 w 3171825"/>
                <a:gd name="T101" fmla="*/ 84070 h 866775"/>
                <a:gd name="T102" fmla="*/ 512030 w 3171825"/>
                <a:gd name="T103" fmla="*/ 143121 h 8667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CFFE537B-9D17-BD7B-3906-09E58F9C4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493" y="643771"/>
              <a:ext cx="54409" cy="59850"/>
            </a:xfrm>
            <a:custGeom>
              <a:avLst/>
              <a:gdLst>
                <a:gd name="T0" fmla="*/ 5530 w 95250"/>
                <a:gd name="T1" fmla="*/ 10601 h 104775"/>
                <a:gd name="T2" fmla="*/ 9992 w 95250"/>
                <a:gd name="T3" fmla="*/ 5531 h 104775"/>
                <a:gd name="T4" fmla="*/ 5530 w 95250"/>
                <a:gd name="T5" fmla="*/ 764 h 104775"/>
                <a:gd name="T6" fmla="*/ 764 w 95250"/>
                <a:gd name="T7" fmla="*/ 5835 h 104775"/>
                <a:gd name="T8" fmla="*/ 5530 w 95250"/>
                <a:gd name="T9" fmla="*/ 10601 h 104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1E1ED12B-224C-2318-88C3-202A2655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0254" y="654106"/>
              <a:ext cx="54409" cy="54409"/>
            </a:xfrm>
            <a:custGeom>
              <a:avLst/>
              <a:gdLst>
                <a:gd name="T0" fmla="*/ 5121 w 95250"/>
                <a:gd name="T1" fmla="*/ 10094 h 95250"/>
                <a:gd name="T2" fmla="*/ 9482 w 95250"/>
                <a:gd name="T3" fmla="*/ 5226 h 95250"/>
                <a:gd name="T4" fmla="*/ 5121 w 95250"/>
                <a:gd name="T5" fmla="*/ 764 h 95250"/>
                <a:gd name="T6" fmla="*/ 761 w 95250"/>
                <a:gd name="T7" fmla="*/ 5632 h 95250"/>
                <a:gd name="T8" fmla="*/ 5121 w 95250"/>
                <a:gd name="T9" fmla="*/ 10094 h 95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0A416694-6C0C-374E-3103-EAD1A72A4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515" y="612775"/>
              <a:ext cx="397182" cy="331893"/>
            </a:xfrm>
            <a:custGeom>
              <a:avLst/>
              <a:gdLst>
                <a:gd name="T0" fmla="*/ 73369 w 695325"/>
                <a:gd name="T1" fmla="*/ 39194 h 581025"/>
                <a:gd name="T2" fmla="*/ 60794 w 695325"/>
                <a:gd name="T3" fmla="*/ 13538 h 581025"/>
                <a:gd name="T4" fmla="*/ 41324 w 695325"/>
                <a:gd name="T5" fmla="*/ 1470 h 581025"/>
                <a:gd name="T6" fmla="*/ 39600 w 695325"/>
                <a:gd name="T7" fmla="*/ 761 h 581025"/>
                <a:gd name="T8" fmla="*/ 39600 w 695325"/>
                <a:gd name="T9" fmla="*/ 761 h 581025"/>
                <a:gd name="T10" fmla="*/ 39600 w 695325"/>
                <a:gd name="T11" fmla="*/ 761 h 581025"/>
                <a:gd name="T12" fmla="*/ 761 w 695325"/>
                <a:gd name="T13" fmla="*/ 40817 h 581025"/>
                <a:gd name="T14" fmla="*/ 14146 w 695325"/>
                <a:gd name="T15" fmla="*/ 60592 h 581025"/>
                <a:gd name="T16" fmla="*/ 27938 w 695325"/>
                <a:gd name="T17" fmla="*/ 60896 h 581025"/>
                <a:gd name="T18" fmla="*/ 38180 w 695325"/>
                <a:gd name="T19" fmla="*/ 53899 h 581025"/>
                <a:gd name="T20" fmla="*/ 61504 w 695325"/>
                <a:gd name="T21" fmla="*/ 28952 h 581025"/>
                <a:gd name="T22" fmla="*/ 73470 w 695325"/>
                <a:gd name="T23" fmla="*/ 39904 h 581025"/>
                <a:gd name="T24" fmla="*/ 73369 w 695325"/>
                <a:gd name="T25" fmla="*/ 39194 h 5810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lIns="3600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42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1D48C-E63D-A5F2-2106-0F40794FC62E}"/>
              </a:ext>
            </a:extLst>
          </p:cNvPr>
          <p:cNvSpPr/>
          <p:nvPr userDrawn="1"/>
        </p:nvSpPr>
        <p:spPr>
          <a:xfrm>
            <a:off x="407988" y="2424113"/>
            <a:ext cx="3524250" cy="40465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637DD8-60EA-8ACA-3F67-87F91BE111EE}"/>
              </a:ext>
            </a:extLst>
          </p:cNvPr>
          <p:cNvSpPr/>
          <p:nvPr userDrawn="1"/>
        </p:nvSpPr>
        <p:spPr>
          <a:xfrm>
            <a:off x="4333875" y="2424113"/>
            <a:ext cx="3524250" cy="40465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494D7-07BF-654F-D90A-3148C39679E3}"/>
              </a:ext>
            </a:extLst>
          </p:cNvPr>
          <p:cNvSpPr/>
          <p:nvPr userDrawn="1"/>
        </p:nvSpPr>
        <p:spPr>
          <a:xfrm>
            <a:off x="8259763" y="2406650"/>
            <a:ext cx="3524250" cy="4046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37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3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497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86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04813" y="1825079"/>
            <a:ext cx="4611067" cy="307777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487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905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37194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9831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F25EB28-2DC4-9082-4C52-F1FBC0252C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76250" y="612775"/>
            <a:ext cx="2266950" cy="508000"/>
            <a:chOff x="9550400" y="612775"/>
            <a:chExt cx="2231297" cy="501650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D3CD690D-37D7-4184-0BE7-778BC7563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70" y="764033"/>
              <a:ext cx="261161" cy="212194"/>
            </a:xfrm>
            <a:custGeom>
              <a:avLst/>
              <a:gdLst>
                <a:gd name="T0" fmla="*/ 32400 w 457200"/>
                <a:gd name="T1" fmla="*/ 27837 h 371475"/>
                <a:gd name="T2" fmla="*/ 48626 w 457200"/>
                <a:gd name="T3" fmla="*/ 11713 h 371475"/>
                <a:gd name="T4" fmla="*/ 36659 w 457200"/>
                <a:gd name="T5" fmla="*/ 761 h 371475"/>
                <a:gd name="T6" fmla="*/ 13335 w 457200"/>
                <a:gd name="T7" fmla="*/ 25707 h 371475"/>
                <a:gd name="T8" fmla="*/ 761 w 457200"/>
                <a:gd name="T9" fmla="*/ 37065 h 371475"/>
                <a:gd name="T10" fmla="*/ 10293 w 457200"/>
                <a:gd name="T11" fmla="*/ 39702 h 371475"/>
                <a:gd name="T12" fmla="*/ 32603 w 457200"/>
                <a:gd name="T13" fmla="*/ 32401 h 371475"/>
                <a:gd name="T14" fmla="*/ 21346 w 457200"/>
                <a:gd name="T15" fmla="*/ 22361 h 371475"/>
                <a:gd name="T16" fmla="*/ 32400 w 457200"/>
                <a:gd name="T17" fmla="*/ 27837 h 3714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C959BA88-5F7D-AD59-2AFB-95C65C137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0400" y="619305"/>
              <a:ext cx="1811806" cy="495120"/>
            </a:xfrm>
            <a:custGeom>
              <a:avLst/>
              <a:gdLst>
                <a:gd name="T0" fmla="*/ 998420 w 3171825"/>
                <a:gd name="T1" fmla="*/ 69151 h 866775"/>
                <a:gd name="T2" fmla="*/ 966097 w 3171825"/>
                <a:gd name="T3" fmla="*/ 165498 h 866775"/>
                <a:gd name="T4" fmla="*/ 874414 w 3171825"/>
                <a:gd name="T5" fmla="*/ 143743 h 866775"/>
                <a:gd name="T6" fmla="*/ 873481 w 3171825"/>
                <a:gd name="T7" fmla="*/ 83138 h 866775"/>
                <a:gd name="T8" fmla="*/ 826552 w 3171825"/>
                <a:gd name="T9" fmla="*/ 166430 h 866775"/>
                <a:gd name="T10" fmla="*/ 784905 w 3171825"/>
                <a:gd name="T11" fmla="*/ 67908 h 866775"/>
                <a:gd name="T12" fmla="*/ 719950 w 3171825"/>
                <a:gd name="T13" fmla="*/ 69151 h 866775"/>
                <a:gd name="T14" fmla="*/ 647225 w 3171825"/>
                <a:gd name="T15" fmla="*/ 58274 h 866775"/>
                <a:gd name="T16" fmla="*/ 609308 w 3171825"/>
                <a:gd name="T17" fmla="*/ 127270 h 866775"/>
                <a:gd name="T18" fmla="*/ 589728 w 3171825"/>
                <a:gd name="T19" fmla="*/ 66044 h 866775"/>
                <a:gd name="T20" fmla="*/ 519489 w 3171825"/>
                <a:gd name="T21" fmla="*/ 157728 h 866775"/>
                <a:gd name="T22" fmla="*/ 528502 w 3171825"/>
                <a:gd name="T23" fmla="*/ 66044 h 866775"/>
                <a:gd name="T24" fmla="*/ 490585 w 3171825"/>
                <a:gd name="T25" fmla="*/ 154620 h 866775"/>
                <a:gd name="T26" fmla="*/ 457020 w 3171825"/>
                <a:gd name="T27" fmla="*/ 89664 h 866775"/>
                <a:gd name="T28" fmla="*/ 411955 w 3171825"/>
                <a:gd name="T29" fmla="*/ 156485 h 866775"/>
                <a:gd name="T30" fmla="*/ 457641 w 3171825"/>
                <a:gd name="T31" fmla="*/ 81583 h 866775"/>
                <a:gd name="T32" fmla="*/ 385537 w 3171825"/>
                <a:gd name="T33" fmla="*/ 94948 h 866775"/>
                <a:gd name="T34" fmla="*/ 355080 w 3171825"/>
                <a:gd name="T35" fmla="*/ 117014 h 866775"/>
                <a:gd name="T36" fmla="*/ 288260 w 3171825"/>
                <a:gd name="T37" fmla="*/ 89353 h 866775"/>
                <a:gd name="T38" fmla="*/ 262775 w 3171825"/>
                <a:gd name="T39" fmla="*/ 73192 h 866775"/>
                <a:gd name="T40" fmla="*/ 242262 w 3171825"/>
                <a:gd name="T41" fmla="*/ 169849 h 866775"/>
                <a:gd name="T42" fmla="*/ 219264 w 3171825"/>
                <a:gd name="T43" fmla="*/ 99610 h 866775"/>
                <a:gd name="T44" fmla="*/ 176064 w 3171825"/>
                <a:gd name="T45" fmla="*/ 167363 h 866775"/>
                <a:gd name="T46" fmla="*/ 223615 w 3171825"/>
                <a:gd name="T47" fmla="*/ 90908 h 866775"/>
                <a:gd name="T48" fmla="*/ 142809 w 3171825"/>
                <a:gd name="T49" fmla="*/ 116082 h 866775"/>
                <a:gd name="T50" fmla="*/ 31856 w 3171825"/>
                <a:gd name="T51" fmla="*/ 102407 h 866775"/>
                <a:gd name="T52" fmla="*/ 107379 w 3171825"/>
                <a:gd name="T53" fmla="*/ 59206 h 866775"/>
                <a:gd name="T54" fmla="*/ 86556 w 3171825"/>
                <a:gd name="T55" fmla="*/ 2331 h 866775"/>
                <a:gd name="T56" fmla="*/ 71948 w 3171825"/>
                <a:gd name="T57" fmla="*/ 196267 h 866775"/>
                <a:gd name="T58" fmla="*/ 171402 w 3171825"/>
                <a:gd name="T59" fmla="*/ 188186 h 866775"/>
                <a:gd name="T60" fmla="*/ 239776 w 3171825"/>
                <a:gd name="T61" fmla="*/ 188186 h 866775"/>
                <a:gd name="T62" fmla="*/ 295097 w 3171825"/>
                <a:gd name="T63" fmla="*/ 264331 h 866775"/>
                <a:gd name="T64" fmla="*/ 316231 w 3171825"/>
                <a:gd name="T65" fmla="*/ 87178 h 866775"/>
                <a:gd name="T66" fmla="*/ 328663 w 3171825"/>
                <a:gd name="T67" fmla="*/ 143743 h 866775"/>
                <a:gd name="T68" fmla="*/ 307218 w 3171825"/>
                <a:gd name="T69" fmla="*/ 188497 h 866775"/>
                <a:gd name="T70" fmla="*/ 375282 w 3171825"/>
                <a:gd name="T71" fmla="*/ 127270 h 866775"/>
                <a:gd name="T72" fmla="*/ 406050 w 3171825"/>
                <a:gd name="T73" fmla="*/ 179484 h 866775"/>
                <a:gd name="T74" fmla="*/ 441169 w 3171825"/>
                <a:gd name="T75" fmla="*/ 178551 h 866775"/>
                <a:gd name="T76" fmla="*/ 411022 w 3171825"/>
                <a:gd name="T77" fmla="*/ 282046 h 866775"/>
                <a:gd name="T78" fmla="*/ 498977 w 3171825"/>
                <a:gd name="T79" fmla="*/ 169228 h 866775"/>
                <a:gd name="T80" fmla="*/ 591593 w 3171825"/>
                <a:gd name="T81" fmla="*/ 149958 h 866775"/>
                <a:gd name="T82" fmla="*/ 646292 w 3171825"/>
                <a:gd name="T83" fmla="*/ 89353 h 866775"/>
                <a:gd name="T84" fmla="*/ 717463 w 3171825"/>
                <a:gd name="T85" fmla="*/ 102096 h 866775"/>
                <a:gd name="T86" fmla="*/ 787081 w 3171825"/>
                <a:gd name="T87" fmla="*/ 139702 h 866775"/>
                <a:gd name="T88" fmla="*/ 854523 w 3171825"/>
                <a:gd name="T89" fmla="*/ 158661 h 866775"/>
                <a:gd name="T90" fmla="*/ 914817 w 3171825"/>
                <a:gd name="T91" fmla="*/ 89664 h 866775"/>
                <a:gd name="T92" fmla="*/ 992204 w 3171825"/>
                <a:gd name="T93" fmla="*/ 154931 h 866775"/>
                <a:gd name="T94" fmla="*/ 1034161 w 3171825"/>
                <a:gd name="T95" fmla="*/ 179484 h 866775"/>
                <a:gd name="T96" fmla="*/ 413509 w 3171825"/>
                <a:gd name="T97" fmla="*/ 263087 h 866775"/>
                <a:gd name="T98" fmla="*/ 441480 w 3171825"/>
                <a:gd name="T99" fmla="*/ 195023 h 866775"/>
                <a:gd name="T100" fmla="*/ 526948 w 3171825"/>
                <a:gd name="T101" fmla="*/ 84070 h 866775"/>
                <a:gd name="T102" fmla="*/ 512030 w 3171825"/>
                <a:gd name="T103" fmla="*/ 143121 h 8667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1744AAB0-100F-1ACF-EBA2-C6A7DAF9E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493" y="643771"/>
              <a:ext cx="54409" cy="59850"/>
            </a:xfrm>
            <a:custGeom>
              <a:avLst/>
              <a:gdLst>
                <a:gd name="T0" fmla="*/ 5530 w 95250"/>
                <a:gd name="T1" fmla="*/ 10601 h 104775"/>
                <a:gd name="T2" fmla="*/ 9992 w 95250"/>
                <a:gd name="T3" fmla="*/ 5531 h 104775"/>
                <a:gd name="T4" fmla="*/ 5530 w 95250"/>
                <a:gd name="T5" fmla="*/ 764 h 104775"/>
                <a:gd name="T6" fmla="*/ 764 w 95250"/>
                <a:gd name="T7" fmla="*/ 5835 h 104775"/>
                <a:gd name="T8" fmla="*/ 5530 w 95250"/>
                <a:gd name="T9" fmla="*/ 10601 h 104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926E935B-D79B-19E8-81CA-78F1DBB9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0254" y="654106"/>
              <a:ext cx="54409" cy="54409"/>
            </a:xfrm>
            <a:custGeom>
              <a:avLst/>
              <a:gdLst>
                <a:gd name="T0" fmla="*/ 5121 w 95250"/>
                <a:gd name="T1" fmla="*/ 10094 h 95250"/>
                <a:gd name="T2" fmla="*/ 9482 w 95250"/>
                <a:gd name="T3" fmla="*/ 5226 h 95250"/>
                <a:gd name="T4" fmla="*/ 5121 w 95250"/>
                <a:gd name="T5" fmla="*/ 764 h 95250"/>
                <a:gd name="T6" fmla="*/ 761 w 95250"/>
                <a:gd name="T7" fmla="*/ 5632 h 95250"/>
                <a:gd name="T8" fmla="*/ 5121 w 95250"/>
                <a:gd name="T9" fmla="*/ 10094 h 95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762A85F2-64E7-2DA6-7EA1-0B4C38AE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515" y="612775"/>
              <a:ext cx="397182" cy="331893"/>
            </a:xfrm>
            <a:custGeom>
              <a:avLst/>
              <a:gdLst>
                <a:gd name="T0" fmla="*/ 73369 w 695325"/>
                <a:gd name="T1" fmla="*/ 39194 h 581025"/>
                <a:gd name="T2" fmla="*/ 60794 w 695325"/>
                <a:gd name="T3" fmla="*/ 13538 h 581025"/>
                <a:gd name="T4" fmla="*/ 41324 w 695325"/>
                <a:gd name="T5" fmla="*/ 1470 h 581025"/>
                <a:gd name="T6" fmla="*/ 39600 w 695325"/>
                <a:gd name="T7" fmla="*/ 761 h 581025"/>
                <a:gd name="T8" fmla="*/ 39600 w 695325"/>
                <a:gd name="T9" fmla="*/ 761 h 581025"/>
                <a:gd name="T10" fmla="*/ 39600 w 695325"/>
                <a:gd name="T11" fmla="*/ 761 h 581025"/>
                <a:gd name="T12" fmla="*/ 761 w 695325"/>
                <a:gd name="T13" fmla="*/ 40817 h 581025"/>
                <a:gd name="T14" fmla="*/ 14146 w 695325"/>
                <a:gd name="T15" fmla="*/ 60592 h 581025"/>
                <a:gd name="T16" fmla="*/ 27938 w 695325"/>
                <a:gd name="T17" fmla="*/ 60896 h 581025"/>
                <a:gd name="T18" fmla="*/ 38180 w 695325"/>
                <a:gd name="T19" fmla="*/ 53899 h 581025"/>
                <a:gd name="T20" fmla="*/ 61504 w 695325"/>
                <a:gd name="T21" fmla="*/ 28952 h 581025"/>
                <a:gd name="T22" fmla="*/ 73470 w 695325"/>
                <a:gd name="T23" fmla="*/ 39904 h 581025"/>
                <a:gd name="T24" fmla="*/ 73369 w 695325"/>
                <a:gd name="T25" fmla="*/ 39194 h 5810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de-DE" noProof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lIns="3600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81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>
            <a:extLst>
              <a:ext uri="{FF2B5EF4-FFF2-40B4-BE49-F238E27FC236}">
                <a16:creationId xmlns:a16="http://schemas.microsoft.com/office/drawing/2014/main" id="{0E0A9779-A9D0-162C-CAC1-AF13B2FC0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8368" flipV="1">
            <a:off x="4403725" y="336550"/>
            <a:ext cx="8831263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facebook">
            <a:hlinkClick r:id="rId3"/>
            <a:extLst>
              <a:ext uri="{FF2B5EF4-FFF2-40B4-BE49-F238E27FC236}">
                <a16:creationId xmlns:a16="http://schemas.microsoft.com/office/drawing/2014/main" id="{78481DC7-BB73-A11C-45A4-D552ADA4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038" y="496728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LinkedIn">
            <a:hlinkClick r:id="rId5"/>
            <a:extLst>
              <a:ext uri="{FF2B5EF4-FFF2-40B4-BE49-F238E27FC236}">
                <a16:creationId xmlns:a16="http://schemas.microsoft.com/office/drawing/2014/main" id="{226D9843-D134-9ECF-DED2-B8F3656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25" y="496728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SlideShare">
            <a:hlinkClick r:id="rId7"/>
            <a:extLst>
              <a:ext uri="{FF2B5EF4-FFF2-40B4-BE49-F238E27FC236}">
                <a16:creationId xmlns:a16="http://schemas.microsoft.com/office/drawing/2014/main" id="{957B104B-5A20-F3D0-D9A2-607127A6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496728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Twitter">
            <a:hlinkClick r:id="rId9"/>
            <a:extLst>
              <a:ext uri="{FF2B5EF4-FFF2-40B4-BE49-F238E27FC236}">
                <a16:creationId xmlns:a16="http://schemas.microsoft.com/office/drawing/2014/main" id="{7BB2848C-05CA-2CD1-0BF4-DFECD35D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6388" y="496728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YouTube">
            <a:hlinkClick r:id="rId11"/>
            <a:extLst>
              <a:ext uri="{FF2B5EF4-FFF2-40B4-BE49-F238E27FC236}">
                <a16:creationId xmlns:a16="http://schemas.microsoft.com/office/drawing/2014/main" id="{A5A5ED6E-BE17-C015-C710-AE75142CAA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0563" y="496728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C15E79-B016-FA42-2D8C-A1F149BA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5810250"/>
            <a:ext cx="3292475" cy="40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US" altLang="en-US" sz="700">
                <a:solidFill>
                  <a:schemeClr val="bg1"/>
                </a:solidFill>
                <a:cs typeface="Arial" panose="020B0604020202020204" pitchFamily="34" charset="0"/>
              </a:rPr>
              <a:t>This presentation contains information that may be privileged or confidential and is the property of the Capgemini Group.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700">
                <a:solidFill>
                  <a:schemeClr val="bg1"/>
                </a:solidFill>
                <a:cs typeface="Arial" panose="020B0604020202020204" pitchFamily="34" charset="0"/>
              </a:rPr>
              <a:t>Copyright © 2022 Capgemini. All rights reserved.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67F92B3-DBCB-385D-EA41-6599894D1BE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1163" y="984250"/>
            <a:ext cx="2230437" cy="501650"/>
            <a:chOff x="9550400" y="612775"/>
            <a:chExt cx="2231297" cy="50165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A4557C4E-D8AB-DD30-FE90-F99C681C8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70" y="764033"/>
              <a:ext cx="261161" cy="212194"/>
            </a:xfrm>
            <a:custGeom>
              <a:avLst/>
              <a:gdLst>
                <a:gd name="T0" fmla="*/ 32400 w 457200"/>
                <a:gd name="T1" fmla="*/ 27837 h 371475"/>
                <a:gd name="T2" fmla="*/ 48626 w 457200"/>
                <a:gd name="T3" fmla="*/ 11713 h 371475"/>
                <a:gd name="T4" fmla="*/ 36659 w 457200"/>
                <a:gd name="T5" fmla="*/ 761 h 371475"/>
                <a:gd name="T6" fmla="*/ 13335 w 457200"/>
                <a:gd name="T7" fmla="*/ 25707 h 371475"/>
                <a:gd name="T8" fmla="*/ 761 w 457200"/>
                <a:gd name="T9" fmla="*/ 37065 h 371475"/>
                <a:gd name="T10" fmla="*/ 10293 w 457200"/>
                <a:gd name="T11" fmla="*/ 39702 h 371475"/>
                <a:gd name="T12" fmla="*/ 32603 w 457200"/>
                <a:gd name="T13" fmla="*/ 32401 h 371475"/>
                <a:gd name="T14" fmla="*/ 21346 w 457200"/>
                <a:gd name="T15" fmla="*/ 22361 h 371475"/>
                <a:gd name="T16" fmla="*/ 32400 w 457200"/>
                <a:gd name="T17" fmla="*/ 27837 h 3714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C9C211C6-4CFE-8D87-2473-39D227B0C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0400" y="619305"/>
              <a:ext cx="1811806" cy="495120"/>
            </a:xfrm>
            <a:custGeom>
              <a:avLst/>
              <a:gdLst>
                <a:gd name="T0" fmla="*/ 998420 w 3171825"/>
                <a:gd name="T1" fmla="*/ 69151 h 866775"/>
                <a:gd name="T2" fmla="*/ 966097 w 3171825"/>
                <a:gd name="T3" fmla="*/ 165498 h 866775"/>
                <a:gd name="T4" fmla="*/ 874414 w 3171825"/>
                <a:gd name="T5" fmla="*/ 143743 h 866775"/>
                <a:gd name="T6" fmla="*/ 873481 w 3171825"/>
                <a:gd name="T7" fmla="*/ 83138 h 866775"/>
                <a:gd name="T8" fmla="*/ 826552 w 3171825"/>
                <a:gd name="T9" fmla="*/ 166430 h 866775"/>
                <a:gd name="T10" fmla="*/ 784905 w 3171825"/>
                <a:gd name="T11" fmla="*/ 67908 h 866775"/>
                <a:gd name="T12" fmla="*/ 719950 w 3171825"/>
                <a:gd name="T13" fmla="*/ 69151 h 866775"/>
                <a:gd name="T14" fmla="*/ 647225 w 3171825"/>
                <a:gd name="T15" fmla="*/ 58274 h 866775"/>
                <a:gd name="T16" fmla="*/ 609308 w 3171825"/>
                <a:gd name="T17" fmla="*/ 127270 h 866775"/>
                <a:gd name="T18" fmla="*/ 589728 w 3171825"/>
                <a:gd name="T19" fmla="*/ 66044 h 866775"/>
                <a:gd name="T20" fmla="*/ 519489 w 3171825"/>
                <a:gd name="T21" fmla="*/ 157728 h 866775"/>
                <a:gd name="T22" fmla="*/ 528502 w 3171825"/>
                <a:gd name="T23" fmla="*/ 66044 h 866775"/>
                <a:gd name="T24" fmla="*/ 490585 w 3171825"/>
                <a:gd name="T25" fmla="*/ 154620 h 866775"/>
                <a:gd name="T26" fmla="*/ 457020 w 3171825"/>
                <a:gd name="T27" fmla="*/ 89664 h 866775"/>
                <a:gd name="T28" fmla="*/ 411955 w 3171825"/>
                <a:gd name="T29" fmla="*/ 156485 h 866775"/>
                <a:gd name="T30" fmla="*/ 457641 w 3171825"/>
                <a:gd name="T31" fmla="*/ 81583 h 866775"/>
                <a:gd name="T32" fmla="*/ 385537 w 3171825"/>
                <a:gd name="T33" fmla="*/ 94948 h 866775"/>
                <a:gd name="T34" fmla="*/ 355080 w 3171825"/>
                <a:gd name="T35" fmla="*/ 117014 h 866775"/>
                <a:gd name="T36" fmla="*/ 288260 w 3171825"/>
                <a:gd name="T37" fmla="*/ 89353 h 866775"/>
                <a:gd name="T38" fmla="*/ 262775 w 3171825"/>
                <a:gd name="T39" fmla="*/ 73192 h 866775"/>
                <a:gd name="T40" fmla="*/ 242262 w 3171825"/>
                <a:gd name="T41" fmla="*/ 169849 h 866775"/>
                <a:gd name="T42" fmla="*/ 219264 w 3171825"/>
                <a:gd name="T43" fmla="*/ 99610 h 866775"/>
                <a:gd name="T44" fmla="*/ 176064 w 3171825"/>
                <a:gd name="T45" fmla="*/ 167363 h 866775"/>
                <a:gd name="T46" fmla="*/ 223615 w 3171825"/>
                <a:gd name="T47" fmla="*/ 90908 h 866775"/>
                <a:gd name="T48" fmla="*/ 142809 w 3171825"/>
                <a:gd name="T49" fmla="*/ 116082 h 866775"/>
                <a:gd name="T50" fmla="*/ 31856 w 3171825"/>
                <a:gd name="T51" fmla="*/ 102407 h 866775"/>
                <a:gd name="T52" fmla="*/ 107379 w 3171825"/>
                <a:gd name="T53" fmla="*/ 59206 h 866775"/>
                <a:gd name="T54" fmla="*/ 86556 w 3171825"/>
                <a:gd name="T55" fmla="*/ 2331 h 866775"/>
                <a:gd name="T56" fmla="*/ 71948 w 3171825"/>
                <a:gd name="T57" fmla="*/ 196267 h 866775"/>
                <a:gd name="T58" fmla="*/ 171402 w 3171825"/>
                <a:gd name="T59" fmla="*/ 188186 h 866775"/>
                <a:gd name="T60" fmla="*/ 239776 w 3171825"/>
                <a:gd name="T61" fmla="*/ 188186 h 866775"/>
                <a:gd name="T62" fmla="*/ 295097 w 3171825"/>
                <a:gd name="T63" fmla="*/ 264331 h 866775"/>
                <a:gd name="T64" fmla="*/ 316231 w 3171825"/>
                <a:gd name="T65" fmla="*/ 87178 h 866775"/>
                <a:gd name="T66" fmla="*/ 328663 w 3171825"/>
                <a:gd name="T67" fmla="*/ 143743 h 866775"/>
                <a:gd name="T68" fmla="*/ 307218 w 3171825"/>
                <a:gd name="T69" fmla="*/ 188497 h 866775"/>
                <a:gd name="T70" fmla="*/ 375282 w 3171825"/>
                <a:gd name="T71" fmla="*/ 127270 h 866775"/>
                <a:gd name="T72" fmla="*/ 406050 w 3171825"/>
                <a:gd name="T73" fmla="*/ 179484 h 866775"/>
                <a:gd name="T74" fmla="*/ 441169 w 3171825"/>
                <a:gd name="T75" fmla="*/ 178551 h 866775"/>
                <a:gd name="T76" fmla="*/ 411022 w 3171825"/>
                <a:gd name="T77" fmla="*/ 282046 h 866775"/>
                <a:gd name="T78" fmla="*/ 498977 w 3171825"/>
                <a:gd name="T79" fmla="*/ 169228 h 866775"/>
                <a:gd name="T80" fmla="*/ 591593 w 3171825"/>
                <a:gd name="T81" fmla="*/ 149958 h 866775"/>
                <a:gd name="T82" fmla="*/ 646292 w 3171825"/>
                <a:gd name="T83" fmla="*/ 89353 h 866775"/>
                <a:gd name="T84" fmla="*/ 717463 w 3171825"/>
                <a:gd name="T85" fmla="*/ 102096 h 866775"/>
                <a:gd name="T86" fmla="*/ 787081 w 3171825"/>
                <a:gd name="T87" fmla="*/ 139702 h 866775"/>
                <a:gd name="T88" fmla="*/ 854523 w 3171825"/>
                <a:gd name="T89" fmla="*/ 158661 h 866775"/>
                <a:gd name="T90" fmla="*/ 914817 w 3171825"/>
                <a:gd name="T91" fmla="*/ 89664 h 866775"/>
                <a:gd name="T92" fmla="*/ 992204 w 3171825"/>
                <a:gd name="T93" fmla="*/ 154931 h 866775"/>
                <a:gd name="T94" fmla="*/ 1034161 w 3171825"/>
                <a:gd name="T95" fmla="*/ 179484 h 866775"/>
                <a:gd name="T96" fmla="*/ 413509 w 3171825"/>
                <a:gd name="T97" fmla="*/ 263087 h 866775"/>
                <a:gd name="T98" fmla="*/ 441480 w 3171825"/>
                <a:gd name="T99" fmla="*/ 195023 h 866775"/>
                <a:gd name="T100" fmla="*/ 526948 w 3171825"/>
                <a:gd name="T101" fmla="*/ 84070 h 866775"/>
                <a:gd name="T102" fmla="*/ 512030 w 3171825"/>
                <a:gd name="T103" fmla="*/ 143121 h 8667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EB75B1FF-FBC7-FA82-0FDF-06E2A398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493" y="643771"/>
              <a:ext cx="54409" cy="59850"/>
            </a:xfrm>
            <a:custGeom>
              <a:avLst/>
              <a:gdLst>
                <a:gd name="T0" fmla="*/ 5530 w 95250"/>
                <a:gd name="T1" fmla="*/ 10601 h 104775"/>
                <a:gd name="T2" fmla="*/ 9992 w 95250"/>
                <a:gd name="T3" fmla="*/ 5531 h 104775"/>
                <a:gd name="T4" fmla="*/ 5530 w 95250"/>
                <a:gd name="T5" fmla="*/ 764 h 104775"/>
                <a:gd name="T6" fmla="*/ 764 w 95250"/>
                <a:gd name="T7" fmla="*/ 5835 h 104775"/>
                <a:gd name="T8" fmla="*/ 5530 w 95250"/>
                <a:gd name="T9" fmla="*/ 10601 h 104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FA146992-DBDA-184A-6266-E2DF4FA0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0254" y="654106"/>
              <a:ext cx="54409" cy="54409"/>
            </a:xfrm>
            <a:custGeom>
              <a:avLst/>
              <a:gdLst>
                <a:gd name="T0" fmla="*/ 5121 w 95250"/>
                <a:gd name="T1" fmla="*/ 10094 h 95250"/>
                <a:gd name="T2" fmla="*/ 9482 w 95250"/>
                <a:gd name="T3" fmla="*/ 5226 h 95250"/>
                <a:gd name="T4" fmla="*/ 5121 w 95250"/>
                <a:gd name="T5" fmla="*/ 764 h 95250"/>
                <a:gd name="T6" fmla="*/ 761 w 95250"/>
                <a:gd name="T7" fmla="*/ 5632 h 95250"/>
                <a:gd name="T8" fmla="*/ 5121 w 95250"/>
                <a:gd name="T9" fmla="*/ 10094 h 95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CE5F5AB5-7778-8ED6-B2BB-BF34F4A7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515" y="612775"/>
              <a:ext cx="397182" cy="331893"/>
            </a:xfrm>
            <a:custGeom>
              <a:avLst/>
              <a:gdLst>
                <a:gd name="T0" fmla="*/ 73369 w 695325"/>
                <a:gd name="T1" fmla="*/ 39194 h 581025"/>
                <a:gd name="T2" fmla="*/ 60794 w 695325"/>
                <a:gd name="T3" fmla="*/ 13538 h 581025"/>
                <a:gd name="T4" fmla="*/ 41324 w 695325"/>
                <a:gd name="T5" fmla="*/ 1470 h 581025"/>
                <a:gd name="T6" fmla="*/ 39600 w 695325"/>
                <a:gd name="T7" fmla="*/ 761 h 581025"/>
                <a:gd name="T8" fmla="*/ 39600 w 695325"/>
                <a:gd name="T9" fmla="*/ 761 h 581025"/>
                <a:gd name="T10" fmla="*/ 39600 w 695325"/>
                <a:gd name="T11" fmla="*/ 761 h 581025"/>
                <a:gd name="T12" fmla="*/ 761 w 695325"/>
                <a:gd name="T13" fmla="*/ 40817 h 581025"/>
                <a:gd name="T14" fmla="*/ 14146 w 695325"/>
                <a:gd name="T15" fmla="*/ 60592 h 581025"/>
                <a:gd name="T16" fmla="*/ 27938 w 695325"/>
                <a:gd name="T17" fmla="*/ 60896 h 581025"/>
                <a:gd name="T18" fmla="*/ 38180 w 695325"/>
                <a:gd name="T19" fmla="*/ 53899 h 581025"/>
                <a:gd name="T20" fmla="*/ 61504 w 695325"/>
                <a:gd name="T21" fmla="*/ 28952 h 581025"/>
                <a:gd name="T22" fmla="*/ 73470 w 695325"/>
                <a:gd name="T23" fmla="*/ 39904 h 581025"/>
                <a:gd name="T24" fmla="*/ 73369 w 695325"/>
                <a:gd name="T25" fmla="*/ 39194 h 5810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212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>
            <a:extLst>
              <a:ext uri="{FF2B5EF4-FFF2-40B4-BE49-F238E27FC236}">
                <a16:creationId xmlns:a16="http://schemas.microsoft.com/office/drawing/2014/main" id="{81C7A1F4-A21C-CB7E-D56E-93557B310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1295400"/>
            <a:ext cx="9702800" cy="604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facebook">
            <a:hlinkClick r:id="rId3"/>
            <a:extLst>
              <a:ext uri="{FF2B5EF4-FFF2-40B4-BE49-F238E27FC236}">
                <a16:creationId xmlns:a16="http://schemas.microsoft.com/office/drawing/2014/main" id="{13F0C356-2FCC-7690-2A01-EFBE970C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038" y="532765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LinkedIn">
            <a:hlinkClick r:id="rId5"/>
            <a:extLst>
              <a:ext uri="{FF2B5EF4-FFF2-40B4-BE49-F238E27FC236}">
                <a16:creationId xmlns:a16="http://schemas.microsoft.com/office/drawing/2014/main" id="{E803888A-EEC7-8E7B-986F-4A391B1F3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25" y="532765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SlideShare">
            <a:hlinkClick r:id="rId7"/>
            <a:extLst>
              <a:ext uri="{FF2B5EF4-FFF2-40B4-BE49-F238E27FC236}">
                <a16:creationId xmlns:a16="http://schemas.microsoft.com/office/drawing/2014/main" id="{BC08C572-CCD5-7B75-C219-D67C36CC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532765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Twitter">
            <a:hlinkClick r:id="rId9"/>
            <a:extLst>
              <a:ext uri="{FF2B5EF4-FFF2-40B4-BE49-F238E27FC236}">
                <a16:creationId xmlns:a16="http://schemas.microsoft.com/office/drawing/2014/main" id="{BCDA2512-F1DA-0E32-0A28-C729C185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6388" y="532765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YouTube">
            <a:hlinkClick r:id="rId11"/>
            <a:extLst>
              <a:ext uri="{FF2B5EF4-FFF2-40B4-BE49-F238E27FC236}">
                <a16:creationId xmlns:a16="http://schemas.microsoft.com/office/drawing/2014/main" id="{200C3991-910C-7873-FC3A-97600A821E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0563" y="532765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12E38F-F730-8074-C8AC-E383E161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5840413"/>
            <a:ext cx="3221037" cy="40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US" altLang="en-US" sz="700">
                <a:solidFill>
                  <a:schemeClr val="bg1"/>
                </a:solidFill>
                <a:cs typeface="Arial" panose="020B0604020202020204" pitchFamily="34" charset="0"/>
              </a:rPr>
              <a:t>This presentation contains information that may be privileged or confidential and is the property of the Capgemini Group.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700">
                <a:solidFill>
                  <a:schemeClr val="bg1"/>
                </a:solidFill>
                <a:cs typeface="Arial" panose="020B0604020202020204" pitchFamily="34" charset="0"/>
              </a:rPr>
              <a:t>Copyright © 2022 Capgemini. All rights reserved.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1110E890-C2FA-74CF-DD22-5A56C8680A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61463" y="5748338"/>
            <a:ext cx="2232025" cy="501650"/>
            <a:chOff x="9550400" y="612775"/>
            <a:chExt cx="2231297" cy="50165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70C5255F-0EAF-4772-B077-713C427F6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70" y="764033"/>
              <a:ext cx="261161" cy="212194"/>
            </a:xfrm>
            <a:custGeom>
              <a:avLst/>
              <a:gdLst>
                <a:gd name="T0" fmla="*/ 32400 w 457200"/>
                <a:gd name="T1" fmla="*/ 27837 h 371475"/>
                <a:gd name="T2" fmla="*/ 48626 w 457200"/>
                <a:gd name="T3" fmla="*/ 11713 h 371475"/>
                <a:gd name="T4" fmla="*/ 36659 w 457200"/>
                <a:gd name="T5" fmla="*/ 761 h 371475"/>
                <a:gd name="T6" fmla="*/ 13335 w 457200"/>
                <a:gd name="T7" fmla="*/ 25707 h 371475"/>
                <a:gd name="T8" fmla="*/ 761 w 457200"/>
                <a:gd name="T9" fmla="*/ 37065 h 371475"/>
                <a:gd name="T10" fmla="*/ 10293 w 457200"/>
                <a:gd name="T11" fmla="*/ 39702 h 371475"/>
                <a:gd name="T12" fmla="*/ 32603 w 457200"/>
                <a:gd name="T13" fmla="*/ 32401 h 371475"/>
                <a:gd name="T14" fmla="*/ 21346 w 457200"/>
                <a:gd name="T15" fmla="*/ 22361 h 371475"/>
                <a:gd name="T16" fmla="*/ 32400 w 457200"/>
                <a:gd name="T17" fmla="*/ 27837 h 3714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91EBA6B7-684D-65FC-D1C1-1D1F11BC1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0400" y="619305"/>
              <a:ext cx="1811806" cy="495120"/>
            </a:xfrm>
            <a:custGeom>
              <a:avLst/>
              <a:gdLst>
                <a:gd name="T0" fmla="*/ 998420 w 3171825"/>
                <a:gd name="T1" fmla="*/ 69151 h 866775"/>
                <a:gd name="T2" fmla="*/ 966097 w 3171825"/>
                <a:gd name="T3" fmla="*/ 165498 h 866775"/>
                <a:gd name="T4" fmla="*/ 874414 w 3171825"/>
                <a:gd name="T5" fmla="*/ 143743 h 866775"/>
                <a:gd name="T6" fmla="*/ 873481 w 3171825"/>
                <a:gd name="T7" fmla="*/ 83138 h 866775"/>
                <a:gd name="T8" fmla="*/ 826552 w 3171825"/>
                <a:gd name="T9" fmla="*/ 166430 h 866775"/>
                <a:gd name="T10" fmla="*/ 784905 w 3171825"/>
                <a:gd name="T11" fmla="*/ 67908 h 866775"/>
                <a:gd name="T12" fmla="*/ 719950 w 3171825"/>
                <a:gd name="T13" fmla="*/ 69151 h 866775"/>
                <a:gd name="T14" fmla="*/ 647225 w 3171825"/>
                <a:gd name="T15" fmla="*/ 58274 h 866775"/>
                <a:gd name="T16" fmla="*/ 609308 w 3171825"/>
                <a:gd name="T17" fmla="*/ 127270 h 866775"/>
                <a:gd name="T18" fmla="*/ 589728 w 3171825"/>
                <a:gd name="T19" fmla="*/ 66044 h 866775"/>
                <a:gd name="T20" fmla="*/ 519489 w 3171825"/>
                <a:gd name="T21" fmla="*/ 157728 h 866775"/>
                <a:gd name="T22" fmla="*/ 528502 w 3171825"/>
                <a:gd name="T23" fmla="*/ 66044 h 866775"/>
                <a:gd name="T24" fmla="*/ 490585 w 3171825"/>
                <a:gd name="T25" fmla="*/ 154620 h 866775"/>
                <a:gd name="T26" fmla="*/ 457020 w 3171825"/>
                <a:gd name="T27" fmla="*/ 89664 h 866775"/>
                <a:gd name="T28" fmla="*/ 411955 w 3171825"/>
                <a:gd name="T29" fmla="*/ 156485 h 866775"/>
                <a:gd name="T30" fmla="*/ 457641 w 3171825"/>
                <a:gd name="T31" fmla="*/ 81583 h 866775"/>
                <a:gd name="T32" fmla="*/ 385537 w 3171825"/>
                <a:gd name="T33" fmla="*/ 94948 h 866775"/>
                <a:gd name="T34" fmla="*/ 355080 w 3171825"/>
                <a:gd name="T35" fmla="*/ 117014 h 866775"/>
                <a:gd name="T36" fmla="*/ 288260 w 3171825"/>
                <a:gd name="T37" fmla="*/ 89353 h 866775"/>
                <a:gd name="T38" fmla="*/ 262775 w 3171825"/>
                <a:gd name="T39" fmla="*/ 73192 h 866775"/>
                <a:gd name="T40" fmla="*/ 242262 w 3171825"/>
                <a:gd name="T41" fmla="*/ 169849 h 866775"/>
                <a:gd name="T42" fmla="*/ 219264 w 3171825"/>
                <a:gd name="T43" fmla="*/ 99610 h 866775"/>
                <a:gd name="T44" fmla="*/ 176064 w 3171825"/>
                <a:gd name="T45" fmla="*/ 167363 h 866775"/>
                <a:gd name="T46" fmla="*/ 223615 w 3171825"/>
                <a:gd name="T47" fmla="*/ 90908 h 866775"/>
                <a:gd name="T48" fmla="*/ 142809 w 3171825"/>
                <a:gd name="T49" fmla="*/ 116082 h 866775"/>
                <a:gd name="T50" fmla="*/ 31856 w 3171825"/>
                <a:gd name="T51" fmla="*/ 102407 h 866775"/>
                <a:gd name="T52" fmla="*/ 107379 w 3171825"/>
                <a:gd name="T53" fmla="*/ 59206 h 866775"/>
                <a:gd name="T54" fmla="*/ 86556 w 3171825"/>
                <a:gd name="T55" fmla="*/ 2331 h 866775"/>
                <a:gd name="T56" fmla="*/ 71948 w 3171825"/>
                <a:gd name="T57" fmla="*/ 196267 h 866775"/>
                <a:gd name="T58" fmla="*/ 171402 w 3171825"/>
                <a:gd name="T59" fmla="*/ 188186 h 866775"/>
                <a:gd name="T60" fmla="*/ 239776 w 3171825"/>
                <a:gd name="T61" fmla="*/ 188186 h 866775"/>
                <a:gd name="T62" fmla="*/ 295097 w 3171825"/>
                <a:gd name="T63" fmla="*/ 264331 h 866775"/>
                <a:gd name="T64" fmla="*/ 316231 w 3171825"/>
                <a:gd name="T65" fmla="*/ 87178 h 866775"/>
                <a:gd name="T66" fmla="*/ 328663 w 3171825"/>
                <a:gd name="T67" fmla="*/ 143743 h 866775"/>
                <a:gd name="T68" fmla="*/ 307218 w 3171825"/>
                <a:gd name="T69" fmla="*/ 188497 h 866775"/>
                <a:gd name="T70" fmla="*/ 375282 w 3171825"/>
                <a:gd name="T71" fmla="*/ 127270 h 866775"/>
                <a:gd name="T72" fmla="*/ 406050 w 3171825"/>
                <a:gd name="T73" fmla="*/ 179484 h 866775"/>
                <a:gd name="T74" fmla="*/ 441169 w 3171825"/>
                <a:gd name="T75" fmla="*/ 178551 h 866775"/>
                <a:gd name="T76" fmla="*/ 411022 w 3171825"/>
                <a:gd name="T77" fmla="*/ 282046 h 866775"/>
                <a:gd name="T78" fmla="*/ 498977 w 3171825"/>
                <a:gd name="T79" fmla="*/ 169228 h 866775"/>
                <a:gd name="T80" fmla="*/ 591593 w 3171825"/>
                <a:gd name="T81" fmla="*/ 149958 h 866775"/>
                <a:gd name="T82" fmla="*/ 646292 w 3171825"/>
                <a:gd name="T83" fmla="*/ 89353 h 866775"/>
                <a:gd name="T84" fmla="*/ 717463 w 3171825"/>
                <a:gd name="T85" fmla="*/ 102096 h 866775"/>
                <a:gd name="T86" fmla="*/ 787081 w 3171825"/>
                <a:gd name="T87" fmla="*/ 139702 h 866775"/>
                <a:gd name="T88" fmla="*/ 854523 w 3171825"/>
                <a:gd name="T89" fmla="*/ 158661 h 866775"/>
                <a:gd name="T90" fmla="*/ 914817 w 3171825"/>
                <a:gd name="T91" fmla="*/ 89664 h 866775"/>
                <a:gd name="T92" fmla="*/ 992204 w 3171825"/>
                <a:gd name="T93" fmla="*/ 154931 h 866775"/>
                <a:gd name="T94" fmla="*/ 1034161 w 3171825"/>
                <a:gd name="T95" fmla="*/ 179484 h 866775"/>
                <a:gd name="T96" fmla="*/ 413509 w 3171825"/>
                <a:gd name="T97" fmla="*/ 263087 h 866775"/>
                <a:gd name="T98" fmla="*/ 441480 w 3171825"/>
                <a:gd name="T99" fmla="*/ 195023 h 866775"/>
                <a:gd name="T100" fmla="*/ 526948 w 3171825"/>
                <a:gd name="T101" fmla="*/ 84070 h 866775"/>
                <a:gd name="T102" fmla="*/ 512030 w 3171825"/>
                <a:gd name="T103" fmla="*/ 143121 h 8667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5E8FA5CC-44DC-1BF2-A369-F4841F6DC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493" y="643771"/>
              <a:ext cx="54409" cy="59850"/>
            </a:xfrm>
            <a:custGeom>
              <a:avLst/>
              <a:gdLst>
                <a:gd name="T0" fmla="*/ 5530 w 95250"/>
                <a:gd name="T1" fmla="*/ 10601 h 104775"/>
                <a:gd name="T2" fmla="*/ 9992 w 95250"/>
                <a:gd name="T3" fmla="*/ 5531 h 104775"/>
                <a:gd name="T4" fmla="*/ 5530 w 95250"/>
                <a:gd name="T5" fmla="*/ 764 h 104775"/>
                <a:gd name="T6" fmla="*/ 764 w 95250"/>
                <a:gd name="T7" fmla="*/ 5835 h 104775"/>
                <a:gd name="T8" fmla="*/ 5530 w 95250"/>
                <a:gd name="T9" fmla="*/ 10601 h 104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3419A551-45B4-5AA5-B825-778E75AF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0254" y="654106"/>
              <a:ext cx="54409" cy="54409"/>
            </a:xfrm>
            <a:custGeom>
              <a:avLst/>
              <a:gdLst>
                <a:gd name="T0" fmla="*/ 5121 w 95250"/>
                <a:gd name="T1" fmla="*/ 10094 h 95250"/>
                <a:gd name="T2" fmla="*/ 9482 w 95250"/>
                <a:gd name="T3" fmla="*/ 5226 h 95250"/>
                <a:gd name="T4" fmla="*/ 5121 w 95250"/>
                <a:gd name="T5" fmla="*/ 764 h 95250"/>
                <a:gd name="T6" fmla="*/ 761 w 95250"/>
                <a:gd name="T7" fmla="*/ 5632 h 95250"/>
                <a:gd name="T8" fmla="*/ 5121 w 95250"/>
                <a:gd name="T9" fmla="*/ 10094 h 95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B0D8B611-CA97-08B3-C3A2-F0C1B1308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515" y="612775"/>
              <a:ext cx="397182" cy="331893"/>
            </a:xfrm>
            <a:custGeom>
              <a:avLst/>
              <a:gdLst>
                <a:gd name="T0" fmla="*/ 73369 w 695325"/>
                <a:gd name="T1" fmla="*/ 39194 h 581025"/>
                <a:gd name="T2" fmla="*/ 60794 w 695325"/>
                <a:gd name="T3" fmla="*/ 13538 h 581025"/>
                <a:gd name="T4" fmla="*/ 41324 w 695325"/>
                <a:gd name="T5" fmla="*/ 1470 h 581025"/>
                <a:gd name="T6" fmla="*/ 39600 w 695325"/>
                <a:gd name="T7" fmla="*/ 761 h 581025"/>
                <a:gd name="T8" fmla="*/ 39600 w 695325"/>
                <a:gd name="T9" fmla="*/ 761 h 581025"/>
                <a:gd name="T10" fmla="*/ 39600 w 695325"/>
                <a:gd name="T11" fmla="*/ 761 h 581025"/>
                <a:gd name="T12" fmla="*/ 761 w 695325"/>
                <a:gd name="T13" fmla="*/ 40817 h 581025"/>
                <a:gd name="T14" fmla="*/ 14146 w 695325"/>
                <a:gd name="T15" fmla="*/ 60592 h 581025"/>
                <a:gd name="T16" fmla="*/ 27938 w 695325"/>
                <a:gd name="T17" fmla="*/ 60896 h 581025"/>
                <a:gd name="T18" fmla="*/ 38180 w 695325"/>
                <a:gd name="T19" fmla="*/ 53899 h 581025"/>
                <a:gd name="T20" fmla="*/ 61504 w 695325"/>
                <a:gd name="T21" fmla="*/ 28952 h 581025"/>
                <a:gd name="T22" fmla="*/ 73470 w 695325"/>
                <a:gd name="T23" fmla="*/ 39904 h 581025"/>
                <a:gd name="T24" fmla="*/ 73369 w 695325"/>
                <a:gd name="T25" fmla="*/ 39194 h 5810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874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title &amp; large RH imag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586E72C-F96D-4BE1-996B-39A71EA977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8004" y="0"/>
            <a:ext cx="7063996" cy="6858000"/>
          </a:xfrm>
          <a:custGeom>
            <a:avLst/>
            <a:gdLst>
              <a:gd name="connsiteX0" fmla="*/ 6658543 w 7063996"/>
              <a:gd name="connsiteY0" fmla="*/ 205058 h 6858000"/>
              <a:gd name="connsiteX1" fmla="*/ 6434159 w 7063996"/>
              <a:gd name="connsiteY1" fmla="*/ 436971 h 6858000"/>
              <a:gd name="connsiteX2" fmla="*/ 6511887 w 7063996"/>
              <a:gd name="connsiteY2" fmla="*/ 551459 h 6858000"/>
              <a:gd name="connsiteX3" fmla="*/ 6591081 w 7063996"/>
              <a:gd name="connsiteY3" fmla="*/ 552927 h 6858000"/>
              <a:gd name="connsiteX4" fmla="*/ 6623162 w 7063996"/>
              <a:gd name="connsiteY4" fmla="*/ 536965 h 6858000"/>
              <a:gd name="connsiteX5" fmla="*/ 6649544 w 7063996"/>
              <a:gd name="connsiteY5" fmla="*/ 513474 h 6858000"/>
              <a:gd name="connsiteX6" fmla="*/ 6642500 w 7063996"/>
              <a:gd name="connsiteY6" fmla="*/ 536398 h 6858000"/>
              <a:gd name="connsiteX7" fmla="*/ 6577699 w 7063996"/>
              <a:gd name="connsiteY7" fmla="*/ 579359 h 6858000"/>
              <a:gd name="connsiteX8" fmla="*/ 6631998 w 7063996"/>
              <a:gd name="connsiteY8" fmla="*/ 594046 h 6858000"/>
              <a:gd name="connsiteX9" fmla="*/ 6761140 w 7063996"/>
              <a:gd name="connsiteY9" fmla="*/ 551453 h 6858000"/>
              <a:gd name="connsiteX10" fmla="*/ 6696569 w 7063996"/>
              <a:gd name="connsiteY10" fmla="*/ 494172 h 6858000"/>
              <a:gd name="connsiteX11" fmla="*/ 6761140 w 7063996"/>
              <a:gd name="connsiteY11" fmla="*/ 525016 h 6858000"/>
              <a:gd name="connsiteX12" fmla="*/ 6846372 w 7063996"/>
              <a:gd name="connsiteY12" fmla="*/ 467391 h 6858000"/>
              <a:gd name="connsiteX13" fmla="*/ 6853587 w 7063996"/>
              <a:gd name="connsiteY13" fmla="*/ 431058 h 6858000"/>
              <a:gd name="connsiteX14" fmla="*/ 6853595 w 7063996"/>
              <a:gd name="connsiteY14" fmla="*/ 431100 h 6858000"/>
              <a:gd name="connsiteX15" fmla="*/ 6853595 w 7063996"/>
              <a:gd name="connsiteY15" fmla="*/ 431017 h 6858000"/>
              <a:gd name="connsiteX16" fmla="*/ 6853595 w 7063996"/>
              <a:gd name="connsiteY16" fmla="*/ 428164 h 6858000"/>
              <a:gd name="connsiteX17" fmla="*/ 6781734 w 7063996"/>
              <a:gd name="connsiteY17" fmla="*/ 279916 h 6858000"/>
              <a:gd name="connsiteX18" fmla="*/ 6668809 w 7063996"/>
              <a:gd name="connsiteY18" fmla="*/ 209461 h 6858000"/>
              <a:gd name="connsiteX19" fmla="*/ 6658543 w 7063996"/>
              <a:gd name="connsiteY19" fmla="*/ 205058 h 6858000"/>
              <a:gd name="connsiteX20" fmla="*/ 0 w 7063996"/>
              <a:gd name="connsiteY20" fmla="*/ 0 h 6858000"/>
              <a:gd name="connsiteX21" fmla="*/ 7063996 w 7063996"/>
              <a:gd name="connsiteY21" fmla="*/ 0 h 6858000"/>
              <a:gd name="connsiteX22" fmla="*/ 7063996 w 7063996"/>
              <a:gd name="connsiteY22" fmla="*/ 6858000 h 6858000"/>
              <a:gd name="connsiteX23" fmla="*/ 0 w 7063996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63996" h="6858000">
                <a:moveTo>
                  <a:pt x="6658543" y="205058"/>
                </a:moveTo>
                <a:cubicBezTo>
                  <a:pt x="6608680" y="265238"/>
                  <a:pt x="6434159" y="310740"/>
                  <a:pt x="6434159" y="436971"/>
                </a:cubicBezTo>
                <a:cubicBezTo>
                  <a:pt x="6434159" y="486876"/>
                  <a:pt x="6464957" y="533846"/>
                  <a:pt x="6511887" y="551459"/>
                </a:cubicBezTo>
                <a:cubicBezTo>
                  <a:pt x="6538285" y="561734"/>
                  <a:pt x="6564683" y="561734"/>
                  <a:pt x="6591081" y="552927"/>
                </a:cubicBezTo>
                <a:cubicBezTo>
                  <a:pt x="6602814" y="549258"/>
                  <a:pt x="6613446" y="543753"/>
                  <a:pt x="6623162" y="536965"/>
                </a:cubicBezTo>
                <a:lnTo>
                  <a:pt x="6649544" y="513474"/>
                </a:lnTo>
                <a:lnTo>
                  <a:pt x="6642500" y="536398"/>
                </a:lnTo>
                <a:cubicBezTo>
                  <a:pt x="6630805" y="558154"/>
                  <a:pt x="6606316" y="574953"/>
                  <a:pt x="6577699" y="579359"/>
                </a:cubicBezTo>
                <a:cubicBezTo>
                  <a:pt x="6586504" y="588171"/>
                  <a:pt x="6607050" y="594046"/>
                  <a:pt x="6631998" y="594046"/>
                </a:cubicBezTo>
                <a:cubicBezTo>
                  <a:pt x="6677491" y="594046"/>
                  <a:pt x="6733257" y="580827"/>
                  <a:pt x="6761140" y="551453"/>
                </a:cubicBezTo>
                <a:cubicBezTo>
                  <a:pt x="6722985" y="552921"/>
                  <a:pt x="6698037" y="527953"/>
                  <a:pt x="6696569" y="494172"/>
                </a:cubicBezTo>
                <a:cubicBezTo>
                  <a:pt x="6714179" y="516203"/>
                  <a:pt x="6736192" y="525016"/>
                  <a:pt x="6761140" y="525016"/>
                </a:cubicBezTo>
                <a:cubicBezTo>
                  <a:pt x="6799663" y="525016"/>
                  <a:pt x="6832407" y="501057"/>
                  <a:pt x="6846372" y="467391"/>
                </a:cubicBezTo>
                <a:lnTo>
                  <a:pt x="6853587" y="431058"/>
                </a:lnTo>
                <a:lnTo>
                  <a:pt x="6853595" y="431100"/>
                </a:lnTo>
                <a:lnTo>
                  <a:pt x="6853595" y="431017"/>
                </a:lnTo>
                <a:lnTo>
                  <a:pt x="6853595" y="428164"/>
                </a:lnTo>
                <a:cubicBezTo>
                  <a:pt x="6853595" y="369452"/>
                  <a:pt x="6824264" y="319547"/>
                  <a:pt x="6781734" y="279916"/>
                </a:cubicBezTo>
                <a:cubicBezTo>
                  <a:pt x="6749469" y="249092"/>
                  <a:pt x="6709872" y="227075"/>
                  <a:pt x="6668809" y="209461"/>
                </a:cubicBezTo>
                <a:cubicBezTo>
                  <a:pt x="6665875" y="207994"/>
                  <a:pt x="6662942" y="206526"/>
                  <a:pt x="6658543" y="205058"/>
                </a:cubicBezTo>
                <a:close/>
                <a:moveTo>
                  <a:pt x="0" y="0"/>
                </a:moveTo>
                <a:lnTo>
                  <a:pt x="7063996" y="0"/>
                </a:lnTo>
                <a:lnTo>
                  <a:pt x="70639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92696"/>
            <a:ext cx="4562476" cy="2421466"/>
          </a:xfrm>
        </p:spPr>
        <p:txBody>
          <a:bodyPr vert="horz" lIns="72000" tIns="0" rIns="0" bIns="0" rtlCol="0" anchor="b">
            <a:noAutofit/>
          </a:bodyPr>
          <a:lstStyle>
            <a:lvl1pPr>
              <a:lnSpc>
                <a:spcPct val="80000"/>
              </a:lnSpc>
              <a:defRPr lang="en-GB"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3573040"/>
            <a:ext cx="4395787" cy="2808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50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7324-691A-4458-9EC9-74A092E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170B-208E-47D8-AED9-7A3FF0B3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27AB-B5A0-4B2F-BBFD-D70CF5F4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D778-802F-4C1B-A333-982589DEDD0A}" type="datetimeFigureOut">
              <a:rPr lang="en-IN" smtClean="0"/>
              <a:t>17/07/24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1252-C9CD-4BA7-B2E0-4175E8D1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0837-7848-441D-8955-3992C05D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ED56-0F79-4E88-B98F-1A754569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1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A –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orange&#10;&#10;Description automatically generated">
            <a:extLst>
              <a:ext uri="{FF2B5EF4-FFF2-40B4-BE49-F238E27FC236}">
                <a16:creationId xmlns:a16="http://schemas.microsoft.com/office/drawing/2014/main" id="{08004558-BF2C-45E6-B9D7-D5AC18F6D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4DC61-EE58-47D2-927A-25D3DF4B3083}"/>
              </a:ext>
            </a:extLst>
          </p:cNvPr>
          <p:cNvSpPr/>
          <p:nvPr userDrawn="1"/>
        </p:nvSpPr>
        <p:spPr>
          <a:xfrm>
            <a:off x="0" y="-25642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grpSp>
        <p:nvGrpSpPr>
          <p:cNvPr id="13" name="Group 37">
            <a:extLst>
              <a:ext uri="{FF2B5EF4-FFF2-40B4-BE49-F238E27FC236}">
                <a16:creationId xmlns:a16="http://schemas.microsoft.com/office/drawing/2014/main" id="{66DB8712-4F4E-4114-B3E8-851145F3E59A}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5" name="Freeform 320">
              <a:extLst>
                <a:ext uri="{FF2B5EF4-FFF2-40B4-BE49-F238E27FC236}">
                  <a16:creationId xmlns:a16="http://schemas.microsoft.com/office/drawing/2014/main" id="{46271D6B-FF3D-4B16-807C-A775621A0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1">
              <a:extLst>
                <a:ext uri="{FF2B5EF4-FFF2-40B4-BE49-F238E27FC236}">
                  <a16:creationId xmlns:a16="http://schemas.microsoft.com/office/drawing/2014/main" id="{19B223FC-79E0-4FBE-B983-062163C65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Graphic 13">
            <a:extLst>
              <a:ext uri="{FF2B5EF4-FFF2-40B4-BE49-F238E27FC236}">
                <a16:creationId xmlns:a16="http://schemas.microsoft.com/office/drawing/2014/main" id="{24746B88-3809-4F06-93B4-11D23DCF0D4B}"/>
              </a:ext>
            </a:extLst>
          </p:cNvPr>
          <p:cNvSpPr>
            <a:spLocks noChangeAspect="1"/>
          </p:cNvSpPr>
          <p:nvPr userDrawn="1"/>
        </p:nvSpPr>
        <p:spPr>
          <a:xfrm rot="19446729" flipH="1">
            <a:off x="4632171" y="1777428"/>
            <a:ext cx="9142518" cy="5551070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FD6297A4-E300-4E5B-BD21-B46C3A7E1D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288" y="3126447"/>
            <a:ext cx="3510576" cy="553998"/>
          </a:xfrm>
        </p:spPr>
        <p:txBody>
          <a:bodyPr wrap="none" lIns="0" rIns="0" bIns="0" anchor="b" anchorCtr="0">
            <a:spAutoFit/>
          </a:bodyPr>
          <a:lstStyle>
            <a:lvl1pPr algn="l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A –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orange&#10;&#10;Description automatically generated">
            <a:extLst>
              <a:ext uri="{FF2B5EF4-FFF2-40B4-BE49-F238E27FC236}">
                <a16:creationId xmlns:a16="http://schemas.microsoft.com/office/drawing/2014/main" id="{08004558-BF2C-45E6-B9D7-D5AC18F6D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4DC61-EE58-47D2-927A-25D3DF4B30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24746B88-3809-4F06-93B4-11D23DCF0D4B}"/>
              </a:ext>
            </a:extLst>
          </p:cNvPr>
          <p:cNvSpPr>
            <a:spLocks noChangeAspect="1"/>
          </p:cNvSpPr>
          <p:nvPr userDrawn="1"/>
        </p:nvSpPr>
        <p:spPr>
          <a:xfrm rot="19446729" flipH="1">
            <a:off x="4632171" y="1777428"/>
            <a:ext cx="9142518" cy="5551070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3A605-ED82-44FD-8B86-2A61A28AB061}"/>
              </a:ext>
            </a:extLst>
          </p:cNvPr>
          <p:cNvSpPr txBox="1"/>
          <p:nvPr userDrawn="1"/>
        </p:nvSpPr>
        <p:spPr>
          <a:xfrm>
            <a:off x="828675" y="2819400"/>
            <a:ext cx="70104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480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GET THE FUTURE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YOU WANT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46BABD0-1A91-4B4D-9DDF-39B8B185A3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431" y="624638"/>
            <a:ext cx="2235994" cy="5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6695F08A-862B-2C5A-A1A5-C27B357507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421813" y="612775"/>
            <a:ext cx="2266950" cy="508000"/>
            <a:chOff x="9550400" y="612775"/>
            <a:chExt cx="2231297" cy="501650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A9C1CA89-51E1-3CB7-5082-E59D9222A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70" y="764033"/>
              <a:ext cx="261161" cy="212194"/>
            </a:xfrm>
            <a:custGeom>
              <a:avLst/>
              <a:gdLst>
                <a:gd name="T0" fmla="*/ 32400 w 457200"/>
                <a:gd name="T1" fmla="*/ 27837 h 371475"/>
                <a:gd name="T2" fmla="*/ 48626 w 457200"/>
                <a:gd name="T3" fmla="*/ 11713 h 371475"/>
                <a:gd name="T4" fmla="*/ 36659 w 457200"/>
                <a:gd name="T5" fmla="*/ 761 h 371475"/>
                <a:gd name="T6" fmla="*/ 13335 w 457200"/>
                <a:gd name="T7" fmla="*/ 25707 h 371475"/>
                <a:gd name="T8" fmla="*/ 761 w 457200"/>
                <a:gd name="T9" fmla="*/ 37065 h 371475"/>
                <a:gd name="T10" fmla="*/ 10293 w 457200"/>
                <a:gd name="T11" fmla="*/ 39702 h 371475"/>
                <a:gd name="T12" fmla="*/ 32603 w 457200"/>
                <a:gd name="T13" fmla="*/ 32401 h 371475"/>
                <a:gd name="T14" fmla="*/ 21346 w 457200"/>
                <a:gd name="T15" fmla="*/ 22361 h 371475"/>
                <a:gd name="T16" fmla="*/ 32400 w 457200"/>
                <a:gd name="T17" fmla="*/ 27837 h 3714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49DB5CF5-ACE5-3ED9-ECA2-1E51CAB6E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0400" y="619305"/>
              <a:ext cx="1811806" cy="495120"/>
            </a:xfrm>
            <a:custGeom>
              <a:avLst/>
              <a:gdLst>
                <a:gd name="T0" fmla="*/ 998420 w 3171825"/>
                <a:gd name="T1" fmla="*/ 69151 h 866775"/>
                <a:gd name="T2" fmla="*/ 966097 w 3171825"/>
                <a:gd name="T3" fmla="*/ 165498 h 866775"/>
                <a:gd name="T4" fmla="*/ 874414 w 3171825"/>
                <a:gd name="T5" fmla="*/ 143743 h 866775"/>
                <a:gd name="T6" fmla="*/ 873481 w 3171825"/>
                <a:gd name="T7" fmla="*/ 83138 h 866775"/>
                <a:gd name="T8" fmla="*/ 826552 w 3171825"/>
                <a:gd name="T9" fmla="*/ 166430 h 866775"/>
                <a:gd name="T10" fmla="*/ 784905 w 3171825"/>
                <a:gd name="T11" fmla="*/ 67908 h 866775"/>
                <a:gd name="T12" fmla="*/ 719950 w 3171825"/>
                <a:gd name="T13" fmla="*/ 69151 h 866775"/>
                <a:gd name="T14" fmla="*/ 647225 w 3171825"/>
                <a:gd name="T15" fmla="*/ 58274 h 866775"/>
                <a:gd name="T16" fmla="*/ 609308 w 3171825"/>
                <a:gd name="T17" fmla="*/ 127270 h 866775"/>
                <a:gd name="T18" fmla="*/ 589728 w 3171825"/>
                <a:gd name="T19" fmla="*/ 66044 h 866775"/>
                <a:gd name="T20" fmla="*/ 519489 w 3171825"/>
                <a:gd name="T21" fmla="*/ 157728 h 866775"/>
                <a:gd name="T22" fmla="*/ 528502 w 3171825"/>
                <a:gd name="T23" fmla="*/ 66044 h 866775"/>
                <a:gd name="T24" fmla="*/ 490585 w 3171825"/>
                <a:gd name="T25" fmla="*/ 154620 h 866775"/>
                <a:gd name="T26" fmla="*/ 457020 w 3171825"/>
                <a:gd name="T27" fmla="*/ 89664 h 866775"/>
                <a:gd name="T28" fmla="*/ 411955 w 3171825"/>
                <a:gd name="T29" fmla="*/ 156485 h 866775"/>
                <a:gd name="T30" fmla="*/ 457641 w 3171825"/>
                <a:gd name="T31" fmla="*/ 81583 h 866775"/>
                <a:gd name="T32" fmla="*/ 385537 w 3171825"/>
                <a:gd name="T33" fmla="*/ 94948 h 866775"/>
                <a:gd name="T34" fmla="*/ 355080 w 3171825"/>
                <a:gd name="T35" fmla="*/ 117014 h 866775"/>
                <a:gd name="T36" fmla="*/ 288260 w 3171825"/>
                <a:gd name="T37" fmla="*/ 89353 h 866775"/>
                <a:gd name="T38" fmla="*/ 262775 w 3171825"/>
                <a:gd name="T39" fmla="*/ 73192 h 866775"/>
                <a:gd name="T40" fmla="*/ 242262 w 3171825"/>
                <a:gd name="T41" fmla="*/ 169849 h 866775"/>
                <a:gd name="T42" fmla="*/ 219264 w 3171825"/>
                <a:gd name="T43" fmla="*/ 99610 h 866775"/>
                <a:gd name="T44" fmla="*/ 176064 w 3171825"/>
                <a:gd name="T45" fmla="*/ 167363 h 866775"/>
                <a:gd name="T46" fmla="*/ 223615 w 3171825"/>
                <a:gd name="T47" fmla="*/ 90908 h 866775"/>
                <a:gd name="T48" fmla="*/ 142809 w 3171825"/>
                <a:gd name="T49" fmla="*/ 116082 h 866775"/>
                <a:gd name="T50" fmla="*/ 31856 w 3171825"/>
                <a:gd name="T51" fmla="*/ 102407 h 866775"/>
                <a:gd name="T52" fmla="*/ 107379 w 3171825"/>
                <a:gd name="T53" fmla="*/ 59206 h 866775"/>
                <a:gd name="T54" fmla="*/ 86556 w 3171825"/>
                <a:gd name="T55" fmla="*/ 2331 h 866775"/>
                <a:gd name="T56" fmla="*/ 71948 w 3171825"/>
                <a:gd name="T57" fmla="*/ 196267 h 866775"/>
                <a:gd name="T58" fmla="*/ 171402 w 3171825"/>
                <a:gd name="T59" fmla="*/ 188186 h 866775"/>
                <a:gd name="T60" fmla="*/ 239776 w 3171825"/>
                <a:gd name="T61" fmla="*/ 188186 h 866775"/>
                <a:gd name="T62" fmla="*/ 295097 w 3171825"/>
                <a:gd name="T63" fmla="*/ 264331 h 866775"/>
                <a:gd name="T64" fmla="*/ 316231 w 3171825"/>
                <a:gd name="T65" fmla="*/ 87178 h 866775"/>
                <a:gd name="T66" fmla="*/ 328663 w 3171825"/>
                <a:gd name="T67" fmla="*/ 143743 h 866775"/>
                <a:gd name="T68" fmla="*/ 307218 w 3171825"/>
                <a:gd name="T69" fmla="*/ 188497 h 866775"/>
                <a:gd name="T70" fmla="*/ 375282 w 3171825"/>
                <a:gd name="T71" fmla="*/ 127270 h 866775"/>
                <a:gd name="T72" fmla="*/ 406050 w 3171825"/>
                <a:gd name="T73" fmla="*/ 179484 h 866775"/>
                <a:gd name="T74" fmla="*/ 441169 w 3171825"/>
                <a:gd name="T75" fmla="*/ 178551 h 866775"/>
                <a:gd name="T76" fmla="*/ 411022 w 3171825"/>
                <a:gd name="T77" fmla="*/ 282046 h 866775"/>
                <a:gd name="T78" fmla="*/ 498977 w 3171825"/>
                <a:gd name="T79" fmla="*/ 169228 h 866775"/>
                <a:gd name="T80" fmla="*/ 591593 w 3171825"/>
                <a:gd name="T81" fmla="*/ 149958 h 866775"/>
                <a:gd name="T82" fmla="*/ 646292 w 3171825"/>
                <a:gd name="T83" fmla="*/ 89353 h 866775"/>
                <a:gd name="T84" fmla="*/ 717463 w 3171825"/>
                <a:gd name="T85" fmla="*/ 102096 h 866775"/>
                <a:gd name="T86" fmla="*/ 787081 w 3171825"/>
                <a:gd name="T87" fmla="*/ 139702 h 866775"/>
                <a:gd name="T88" fmla="*/ 854523 w 3171825"/>
                <a:gd name="T89" fmla="*/ 158661 h 866775"/>
                <a:gd name="T90" fmla="*/ 914817 w 3171825"/>
                <a:gd name="T91" fmla="*/ 89664 h 866775"/>
                <a:gd name="T92" fmla="*/ 992204 w 3171825"/>
                <a:gd name="T93" fmla="*/ 154931 h 866775"/>
                <a:gd name="T94" fmla="*/ 1034161 w 3171825"/>
                <a:gd name="T95" fmla="*/ 179484 h 866775"/>
                <a:gd name="T96" fmla="*/ 413509 w 3171825"/>
                <a:gd name="T97" fmla="*/ 263087 h 866775"/>
                <a:gd name="T98" fmla="*/ 441480 w 3171825"/>
                <a:gd name="T99" fmla="*/ 195023 h 866775"/>
                <a:gd name="T100" fmla="*/ 526948 w 3171825"/>
                <a:gd name="T101" fmla="*/ 84070 h 866775"/>
                <a:gd name="T102" fmla="*/ 512030 w 3171825"/>
                <a:gd name="T103" fmla="*/ 143121 h 8667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5C6EBC0F-9CC9-44C1-53E1-43BA4C9C3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493" y="643771"/>
              <a:ext cx="54409" cy="59850"/>
            </a:xfrm>
            <a:custGeom>
              <a:avLst/>
              <a:gdLst>
                <a:gd name="T0" fmla="*/ 5530 w 95250"/>
                <a:gd name="T1" fmla="*/ 10601 h 104775"/>
                <a:gd name="T2" fmla="*/ 9992 w 95250"/>
                <a:gd name="T3" fmla="*/ 5531 h 104775"/>
                <a:gd name="T4" fmla="*/ 5530 w 95250"/>
                <a:gd name="T5" fmla="*/ 764 h 104775"/>
                <a:gd name="T6" fmla="*/ 764 w 95250"/>
                <a:gd name="T7" fmla="*/ 5835 h 104775"/>
                <a:gd name="T8" fmla="*/ 5530 w 95250"/>
                <a:gd name="T9" fmla="*/ 10601 h 104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0A04B18-5855-5282-1C93-95F7B4E5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0254" y="654106"/>
              <a:ext cx="54409" cy="54409"/>
            </a:xfrm>
            <a:custGeom>
              <a:avLst/>
              <a:gdLst>
                <a:gd name="T0" fmla="*/ 5121 w 95250"/>
                <a:gd name="T1" fmla="*/ 10094 h 95250"/>
                <a:gd name="T2" fmla="*/ 9482 w 95250"/>
                <a:gd name="T3" fmla="*/ 5226 h 95250"/>
                <a:gd name="T4" fmla="*/ 5121 w 95250"/>
                <a:gd name="T5" fmla="*/ 764 h 95250"/>
                <a:gd name="T6" fmla="*/ 761 w 95250"/>
                <a:gd name="T7" fmla="*/ 5632 h 95250"/>
                <a:gd name="T8" fmla="*/ 5121 w 95250"/>
                <a:gd name="T9" fmla="*/ 10094 h 95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AEE5874E-4B13-80BA-B253-1487B89F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515" y="612775"/>
              <a:ext cx="397182" cy="331893"/>
            </a:xfrm>
            <a:custGeom>
              <a:avLst/>
              <a:gdLst>
                <a:gd name="T0" fmla="*/ 73369 w 695325"/>
                <a:gd name="T1" fmla="*/ 39194 h 581025"/>
                <a:gd name="T2" fmla="*/ 60794 w 695325"/>
                <a:gd name="T3" fmla="*/ 13538 h 581025"/>
                <a:gd name="T4" fmla="*/ 41324 w 695325"/>
                <a:gd name="T5" fmla="*/ 1470 h 581025"/>
                <a:gd name="T6" fmla="*/ 39600 w 695325"/>
                <a:gd name="T7" fmla="*/ 761 h 581025"/>
                <a:gd name="T8" fmla="*/ 39600 w 695325"/>
                <a:gd name="T9" fmla="*/ 761 h 581025"/>
                <a:gd name="T10" fmla="*/ 39600 w 695325"/>
                <a:gd name="T11" fmla="*/ 761 h 581025"/>
                <a:gd name="T12" fmla="*/ 761 w 695325"/>
                <a:gd name="T13" fmla="*/ 40817 h 581025"/>
                <a:gd name="T14" fmla="*/ 14146 w 695325"/>
                <a:gd name="T15" fmla="*/ 60592 h 581025"/>
                <a:gd name="T16" fmla="*/ 27938 w 695325"/>
                <a:gd name="T17" fmla="*/ 60896 h 581025"/>
                <a:gd name="T18" fmla="*/ 38180 w 695325"/>
                <a:gd name="T19" fmla="*/ 53899 h 581025"/>
                <a:gd name="T20" fmla="*/ 61504 w 695325"/>
                <a:gd name="T21" fmla="*/ 28952 h 581025"/>
                <a:gd name="T22" fmla="*/ 73470 w 695325"/>
                <a:gd name="T23" fmla="*/ 39904 h 581025"/>
                <a:gd name="T24" fmla="*/ 73369 w 695325"/>
                <a:gd name="T25" fmla="*/ 39194 h 5810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 anchor="ctr"/>
            <a:lstStyle/>
            <a:p>
              <a:endParaRPr lang="en-US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de-DE" noProof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lIns="3600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&quot;&quot;">
            <a:extLst>
              <a:ext uri="{FF2B5EF4-FFF2-40B4-BE49-F238E27FC236}">
                <a16:creationId xmlns:a16="http://schemas.microsoft.com/office/drawing/2014/main" id="{8125CBE1-918B-21F3-AEAD-973DEE585095}"/>
              </a:ext>
            </a:extLst>
          </p:cNvPr>
          <p:cNvSpPr/>
          <p:nvPr userDrawn="1"/>
        </p:nvSpPr>
        <p:spPr>
          <a:xfrm>
            <a:off x="0" y="0"/>
            <a:ext cx="4749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err="1"/>
          </a:p>
        </p:txBody>
      </p:sp>
      <p:sp>
        <p:nvSpPr>
          <p:cNvPr id="4" name="Oval 20" descr="&quot;&quot;">
            <a:extLst>
              <a:ext uri="{FF2B5EF4-FFF2-40B4-BE49-F238E27FC236}">
                <a16:creationId xmlns:a16="http://schemas.microsoft.com/office/drawing/2014/main" id="{BC9F56ED-2B42-7703-B5A8-CE84690001B6}"/>
              </a:ext>
            </a:extLst>
          </p:cNvPr>
          <p:cNvSpPr/>
          <p:nvPr userDrawn="1"/>
        </p:nvSpPr>
        <p:spPr>
          <a:xfrm>
            <a:off x="5327650" y="711200"/>
            <a:ext cx="1203325" cy="1138238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20" descr="&quot;&quot;">
            <a:extLst>
              <a:ext uri="{FF2B5EF4-FFF2-40B4-BE49-F238E27FC236}">
                <a16:creationId xmlns:a16="http://schemas.microsoft.com/office/drawing/2014/main" id="{FDF1E3B6-E35B-4191-DDAC-C26C0EEC2A9A}"/>
              </a:ext>
            </a:extLst>
          </p:cNvPr>
          <p:cNvSpPr/>
          <p:nvPr userDrawn="1"/>
        </p:nvSpPr>
        <p:spPr>
          <a:xfrm>
            <a:off x="5327650" y="2655888"/>
            <a:ext cx="1203325" cy="1138237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20" descr="&quot;&quot;">
            <a:extLst>
              <a:ext uri="{FF2B5EF4-FFF2-40B4-BE49-F238E27FC236}">
                <a16:creationId xmlns:a16="http://schemas.microsoft.com/office/drawing/2014/main" id="{8A100317-E8B8-10B7-7874-45265F5A8DCC}"/>
              </a:ext>
            </a:extLst>
          </p:cNvPr>
          <p:cNvSpPr/>
          <p:nvPr userDrawn="1"/>
        </p:nvSpPr>
        <p:spPr>
          <a:xfrm>
            <a:off x="5327650" y="4779963"/>
            <a:ext cx="1203325" cy="1138237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7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72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/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73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9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ot air balloons in the sky&#10;&#10;Description automatically generated">
            <a:extLst>
              <a:ext uri="{FF2B5EF4-FFF2-40B4-BE49-F238E27FC236}">
                <a16:creationId xmlns:a16="http://schemas.microsoft.com/office/drawing/2014/main" id="{969C14E8-4CDB-8C1A-9B0A-C9C6203A5D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r="61733"/>
          <a:stretch/>
        </p:blipFill>
        <p:spPr>
          <a:xfrm flipH="1">
            <a:off x="7622049" y="0"/>
            <a:ext cx="461366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1289B-85B0-5232-28FA-91B37D05455B}"/>
              </a:ext>
            </a:extLst>
          </p:cNvPr>
          <p:cNvSpPr txBox="1"/>
          <p:nvPr userDrawn="1"/>
        </p:nvSpPr>
        <p:spPr>
          <a:xfrm>
            <a:off x="1259366" y="4053754"/>
            <a:ext cx="546725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2">
                    <a:lumMod val="65000"/>
                    <a:lumOff val="35000"/>
                  </a:schemeClr>
                </a:solidFill>
                <a:latin typeface="Ubuntu Light" panose="020B0304030602030204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algn="ctr"/>
            <a:endParaRPr lang="en-US" sz="1200" b="0" dirty="0">
              <a:solidFill>
                <a:schemeClr val="tx2">
                  <a:lumMod val="65000"/>
                  <a:lumOff val="3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BF43D47-21FB-B664-F240-639AD2FA98AE}"/>
              </a:ext>
            </a:extLst>
          </p:cNvPr>
          <p:cNvSpPr txBox="1"/>
          <p:nvPr userDrawn="1"/>
        </p:nvSpPr>
        <p:spPr>
          <a:xfrm>
            <a:off x="830229" y="3125566"/>
            <a:ext cx="3747279" cy="42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5" dirty="0">
                <a:solidFill>
                  <a:schemeClr val="accent2"/>
                </a:solidFill>
                <a:latin typeface="Ubuntu"/>
                <a:cs typeface="Ubuntu"/>
              </a:rPr>
              <a:t>My Ambition</a:t>
            </a:r>
            <a:endParaRPr sz="2400" dirty="0">
              <a:solidFill>
                <a:schemeClr val="accent2"/>
              </a:solidFill>
              <a:latin typeface="Ubuntu"/>
              <a:cs typeface="Ubuntu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5341C0D-250C-EAC3-873F-62082085A530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55067" y="5648105"/>
            <a:ext cx="2325098" cy="56957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DAC33913-E782-C719-8648-E97A938596AC}"/>
              </a:ext>
            </a:extLst>
          </p:cNvPr>
          <p:cNvSpPr/>
          <p:nvPr userDrawn="1"/>
        </p:nvSpPr>
        <p:spPr>
          <a:xfrm>
            <a:off x="371475" y="333374"/>
            <a:ext cx="11449050" cy="6227763"/>
          </a:xfrm>
          <a:custGeom>
            <a:avLst/>
            <a:gdLst/>
            <a:ahLst/>
            <a:cxnLst/>
            <a:rect l="l" t="t" r="r" b="b"/>
            <a:pathLst>
              <a:path w="10080625" h="6948170">
                <a:moveTo>
                  <a:pt x="10080002" y="6947992"/>
                </a:moveTo>
                <a:lnTo>
                  <a:pt x="0" y="6947992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6947992"/>
                </a:lnTo>
                <a:close/>
              </a:path>
            </a:pathLst>
          </a:custGeom>
          <a:ln w="127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982CA6A5-48AD-92DD-CD3B-65C2320F746C}"/>
              </a:ext>
            </a:extLst>
          </p:cNvPr>
          <p:cNvSpPr>
            <a:spLocks noChangeAspect="1"/>
          </p:cNvSpPr>
          <p:nvPr userDrawn="1"/>
        </p:nvSpPr>
        <p:spPr>
          <a:xfrm rot="1704468">
            <a:off x="3434479" y="1229615"/>
            <a:ext cx="9199742" cy="5585815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F2360-1148-B7CE-76EC-7586EC554A35}"/>
              </a:ext>
            </a:extLst>
          </p:cNvPr>
          <p:cNvSpPr txBox="1"/>
          <p:nvPr userDrawn="1"/>
        </p:nvSpPr>
        <p:spPr>
          <a:xfrm>
            <a:off x="720266" y="1216232"/>
            <a:ext cx="5356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0" i="0" noProof="0" dirty="0">
                <a:solidFill>
                  <a:schemeClr val="bg1"/>
                </a:solidFill>
                <a:latin typeface="Ubuntu Medium" panose="020B0504030602030204" pitchFamily="34" charset="0"/>
              </a:rPr>
              <a:t>Personal Purpose</a:t>
            </a:r>
          </a:p>
          <a:p>
            <a:r>
              <a:rPr lang="en-GB" sz="4800" b="0" i="0" noProof="0" dirty="0">
                <a:solidFill>
                  <a:schemeClr val="bg1"/>
                </a:solidFill>
                <a:latin typeface="Ubuntu Medium" panose="020B0504030602030204" pitchFamily="34" charset="0"/>
              </a:rPr>
              <a:t>Statement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2097-D6D4-C303-4D49-D75F5096680E}"/>
              </a:ext>
            </a:extLst>
          </p:cNvPr>
          <p:cNvGrpSpPr/>
          <p:nvPr userDrawn="1"/>
        </p:nvGrpSpPr>
        <p:grpSpPr>
          <a:xfrm>
            <a:off x="743261" y="3408266"/>
            <a:ext cx="546224" cy="1529900"/>
            <a:chOff x="758585" y="3415953"/>
            <a:chExt cx="546224" cy="15299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555BFF-9BDE-C2C8-4372-2357AA609B16}"/>
                </a:ext>
              </a:extLst>
            </p:cNvPr>
            <p:cNvSpPr txBox="1"/>
            <p:nvPr/>
          </p:nvSpPr>
          <p:spPr>
            <a:xfrm>
              <a:off x="788704" y="3496637"/>
              <a:ext cx="516105" cy="1449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accent2"/>
                  </a:solidFill>
                  <a:latin typeface="Ubuntu Light" panose="020B0304030602030204" pitchFamily="34" charset="0"/>
                </a:rPr>
                <a:t>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0BCFBA-1954-C2F4-9CFF-980C74B7E253}"/>
                </a:ext>
              </a:extLst>
            </p:cNvPr>
            <p:cNvSpPr txBox="1"/>
            <p:nvPr/>
          </p:nvSpPr>
          <p:spPr>
            <a:xfrm>
              <a:off x="758585" y="3415953"/>
              <a:ext cx="516105" cy="1449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algn="ctr"/>
              <a:r>
                <a:rPr lang="en-US" sz="8000" b="1" dirty="0">
                  <a:ln>
                    <a:solidFill>
                      <a:schemeClr val="bg1"/>
                    </a:solidFill>
                  </a:ln>
                  <a:noFill/>
                  <a:latin typeface="Ubuntu Light" panose="020B0304030602030204" pitchFamily="34" charset="0"/>
                </a:rPr>
                <a:t>“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01AC22-8DAE-E5E1-058E-8705561409FB}"/>
              </a:ext>
            </a:extLst>
          </p:cNvPr>
          <p:cNvGrpSpPr/>
          <p:nvPr userDrawn="1"/>
        </p:nvGrpSpPr>
        <p:grpSpPr>
          <a:xfrm>
            <a:off x="6726623" y="4386250"/>
            <a:ext cx="543927" cy="1524752"/>
            <a:chOff x="6726623" y="4616240"/>
            <a:chExt cx="543927" cy="15247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6C386-A46D-E400-75BB-49919931D56F}"/>
                </a:ext>
              </a:extLst>
            </p:cNvPr>
            <p:cNvSpPr txBox="1"/>
            <p:nvPr/>
          </p:nvSpPr>
          <p:spPr>
            <a:xfrm>
              <a:off x="6754445" y="4691776"/>
              <a:ext cx="516105" cy="1449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accent2"/>
                  </a:solidFill>
                  <a:latin typeface="Ubuntu Light" panose="020B0304030602030204" pitchFamily="34" charset="0"/>
                </a:rPr>
                <a:t>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F0364-6058-837D-ECA7-4A37E7DCC998}"/>
                </a:ext>
              </a:extLst>
            </p:cNvPr>
            <p:cNvSpPr txBox="1"/>
            <p:nvPr/>
          </p:nvSpPr>
          <p:spPr>
            <a:xfrm>
              <a:off x="6726623" y="4616240"/>
              <a:ext cx="516105" cy="1449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algn="ctr"/>
              <a:r>
                <a:rPr lang="en-US" sz="8000" b="1">
                  <a:ln>
                    <a:solidFill>
                      <a:schemeClr val="bg1"/>
                    </a:solidFill>
                  </a:ln>
                  <a:noFill/>
                  <a:latin typeface="Ubuntu Light" panose="020B0304030602030204" pitchFamily="34" charset="0"/>
                </a:rPr>
                <a:t>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789229-D044-1155-BCE9-7FFA7B2FFFB8}"/>
              </a:ext>
            </a:extLst>
          </p:cNvPr>
          <p:cNvSpPr txBox="1"/>
          <p:nvPr userDrawn="1"/>
        </p:nvSpPr>
        <p:spPr>
          <a:xfrm>
            <a:off x="837079" y="757983"/>
            <a:ext cx="26855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DA80"/>
                </a:solidFill>
              </a:rPr>
              <a:t>RISE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62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9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26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EFC736B-F171-F3B5-D688-4E372640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938"/>
            <a:ext cx="10947400" cy="7159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fr-FR"/>
              <a:t>CLICK TO INSERT TITLE</a:t>
            </a:r>
            <a:endParaRPr lang="en-US"/>
          </a:p>
        </p:txBody>
      </p:sp>
      <p:sp>
        <p:nvSpPr>
          <p:cNvPr id="1027" name="Text Placeholder 1">
            <a:extLst>
              <a:ext uri="{FF2B5EF4-FFF2-40B4-BE49-F238E27FC236}">
                <a16:creationId xmlns:a16="http://schemas.microsoft.com/office/drawing/2014/main" id="{61FBCF84-250B-F9AE-B69D-AB2EE27CE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327150"/>
            <a:ext cx="1137761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US" altLang="en-US"/>
          </a:p>
        </p:txBody>
      </p:sp>
      <p:sp>
        <p:nvSpPr>
          <p:cNvPr id="1029" name="Rectangle 27">
            <a:extLst>
              <a:ext uri="{FF2B5EF4-FFF2-40B4-BE49-F238E27FC236}">
                <a16:creationId xmlns:a16="http://schemas.microsoft.com/office/drawing/2014/main" id="{4048C375-FBB3-3880-9362-66328EAC2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4813" y="6568379"/>
            <a:ext cx="3411537" cy="219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A6A6A6"/>
                </a:solidFill>
                <a:cs typeface="Arial" panose="020B0604020202020204" pitchFamily="34" charset="0"/>
              </a:rPr>
              <a:t>PURPOSE AND VALUE WORKSHOP</a:t>
            </a:r>
          </a:p>
        </p:txBody>
      </p:sp>
      <p:sp>
        <p:nvSpPr>
          <p:cNvPr id="1030" name="Rectangle 27">
            <a:extLst>
              <a:ext uri="{FF2B5EF4-FFF2-40B4-BE49-F238E27FC236}">
                <a16:creationId xmlns:a16="http://schemas.microsoft.com/office/drawing/2014/main" id="{72AAC6FB-E837-C9F4-B476-A92897A2A5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6300" y="6568379"/>
            <a:ext cx="4532313" cy="219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700">
                <a:solidFill>
                  <a:srgbClr val="A6A6A6"/>
                </a:solidFill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1031" name="Rectangle 43">
            <a:extLst>
              <a:ext uri="{FF2B5EF4-FFF2-40B4-BE49-F238E27FC236}">
                <a16:creationId xmlns:a16="http://schemas.microsoft.com/office/drawing/2014/main" id="{06D7A7BF-0981-3F02-1ADC-135695D480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44325" y="6568379"/>
            <a:ext cx="228600" cy="214313"/>
          </a:xfrm>
          <a:prstGeom prst="rect">
            <a:avLst/>
          </a:prstGeom>
          <a:noFill/>
          <a:ln>
            <a:noFill/>
          </a:ln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pPr algn="r" eaLnBrk="1" hangingPunct="1">
              <a:defRPr/>
            </a:pPr>
            <a:fld id="{D7BFFB1F-11E2-4863-8526-76E29FD6AFF0}" type="slidenum">
              <a:rPr lang="en-US" altLang="en-US" sz="800" smtClean="0">
                <a:solidFill>
                  <a:srgbClr val="A6A6A6"/>
                </a:solidFill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4863C52-9367-CC6E-3C87-E04372D47E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089" y="339924"/>
            <a:ext cx="419436" cy="388988"/>
            <a:chOff x="11501102" y="171573"/>
            <a:chExt cx="419436" cy="388988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D8A81312-EDE0-C168-F9FA-8FC8DBA0A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F71012A2-8787-07F7-58A3-76A3FFF15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1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600" kern="1200" cap="all" dirty="0">
          <a:solidFill>
            <a:srgbClr val="27293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72936"/>
          </a:solidFill>
          <a:latin typeface="Ubuntu Medium" panose="020B060403060203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rtl="0" eaLnBrk="0" fontAlgn="base" hangingPunct="0">
        <a:spcBef>
          <a:spcPct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rtl="0" eaLnBrk="0" fontAlgn="base" hangingPunct="0">
        <a:spcBef>
          <a:spcPct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rtl="0" eaLnBrk="0" fontAlgn="base" hangingPunct="0">
        <a:spcBef>
          <a:spcPct val="0"/>
        </a:spcBef>
        <a:spcAft>
          <a:spcPts val="600"/>
        </a:spcAft>
        <a:buClr>
          <a:srgbClr val="2B0A3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3">
            <a:extLst>
              <a:ext uri="{FF2B5EF4-FFF2-40B4-BE49-F238E27FC236}">
                <a16:creationId xmlns:a16="http://schemas.microsoft.com/office/drawing/2014/main" id="{3496A817-31C6-849A-9C67-ADABB4894237}"/>
              </a:ext>
            </a:extLst>
          </p:cNvPr>
          <p:cNvSpPr>
            <a:spLocks noChangeAspect="1"/>
          </p:cNvSpPr>
          <p:nvPr/>
        </p:nvSpPr>
        <p:spPr>
          <a:xfrm rot="1704468">
            <a:off x="3434479" y="1229615"/>
            <a:ext cx="9199742" cy="5585815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DCC55-5672-B9B0-28E7-2CC1F1B1A2D4}"/>
              </a:ext>
            </a:extLst>
          </p:cNvPr>
          <p:cNvSpPr txBox="1"/>
          <p:nvPr/>
        </p:nvSpPr>
        <p:spPr>
          <a:xfrm>
            <a:off x="1360706" y="4024726"/>
            <a:ext cx="536591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 panose="020B0304030602030204" pitchFamily="34" charset="0"/>
              <a:ea typeface="+mn-ea"/>
              <a:cs typeface="+mn-cs"/>
            </a:endParaRPr>
          </a:p>
          <a:p>
            <a:pPr algn="ctr"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 panose="020B03040306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 panose="020B030403060203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978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2.pptx" id="{4E267CF8-9105-4C04-8A4B-7AEE8CF5A090}" vid="{CF555E12-DAD9-47F9-A47B-5AD9CFEEC1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4d730c-8a0c-4feb-9826-ceb6da3cf061">
      <Terms xmlns="http://schemas.microsoft.com/office/infopath/2007/PartnerControls"/>
    </lcf76f155ced4ddcb4097134ff3c332f>
    <TaxCatchAll xmlns="46c5c1c1-6eef-40e9-bf62-250e400893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F8367CBAB4634883DE66DA66D4DFA0" ma:contentTypeVersion="18" ma:contentTypeDescription="Create a new document." ma:contentTypeScope="" ma:versionID="7b31ee925d34812d0e343514ba0b4afc">
  <xsd:schema xmlns:xsd="http://www.w3.org/2001/XMLSchema" xmlns:xs="http://www.w3.org/2001/XMLSchema" xmlns:p="http://schemas.microsoft.com/office/2006/metadata/properties" xmlns:ns2="474d730c-8a0c-4feb-9826-ceb6da3cf061" xmlns:ns3="46c5c1c1-6eef-40e9-bf62-250e4008933c" targetNamespace="http://schemas.microsoft.com/office/2006/metadata/properties" ma:root="true" ma:fieldsID="6faf8864ead47282ed8f76d9ec428468" ns2:_="" ns3:_="">
    <xsd:import namespace="474d730c-8a0c-4feb-9826-ceb6da3cf061"/>
    <xsd:import namespace="46c5c1c1-6eef-40e9-bf62-250e4008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d730c-8a0c-4feb-9826-ceb6da3cf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5c1c1-6eef-40e9-bf62-250e4008933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fbe9906-e0c2-405c-b9d8-4798f152072b}" ma:internalName="TaxCatchAll" ma:showField="CatchAllData" ma:web="46c5c1c1-6eef-40e9-bf62-250e400893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15B80-6321-4E5E-BB2F-4F4BF3D642E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73176d5b-9430-4e66-b33f-41903d64ba6b"/>
    <ds:schemaRef ds:uri="http://www.w3.org/XML/1998/namespace"/>
    <ds:schemaRef ds:uri="75f6b4fc-a96d-4771-97b5-b90f5c6cd162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034940-1C48-4400-9E64-75FB431F77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98AE5-38DB-4E60-88B6-1DFB4D858D61}"/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Ubuntu</vt:lpstr>
      <vt:lpstr>Ubuntu Light</vt:lpstr>
      <vt:lpstr>Ubuntu Medium</vt:lpstr>
      <vt:lpstr>Wingdings</vt:lpstr>
      <vt:lpstr>Capgemini2021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Downbload the Powerpoint Document called "My Ambition" on NEXT to follow the Purpose and Value Workshop in the best conditions</dc:title>
  <dc:creator>VINCENT, Thibault</dc:creator>
  <cp:lastModifiedBy>Roy, Mousumi</cp:lastModifiedBy>
  <cp:revision>6</cp:revision>
  <dcterms:created xsi:type="dcterms:W3CDTF">2023-05-08T11:44:19Z</dcterms:created>
  <dcterms:modified xsi:type="dcterms:W3CDTF">2024-07-17T10:31:33Z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5B9F7147-7066-4370-9951-81A4311845A8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0x010100ECF8367CBAB4634883DE66DA66D4DFA0</vt:lpwstr>
  </property>
  <property fmtid="{D5CDD505-2E9C-101B-9397-08002B2CF9AE}" pid="5" name="MediaServiceImageTags">
    <vt:lpwstr/>
  </property>
</Properties>
</file>