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5" autoAdjust="0"/>
    <p:restoredTop sz="94660"/>
  </p:normalViewPr>
  <p:slideViewPr>
    <p:cSldViewPr snapToGrid="0">
      <p:cViewPr>
        <p:scale>
          <a:sx n="41" d="100"/>
          <a:sy n="41" d="100"/>
        </p:scale>
        <p:origin x="468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E7B48-6560-F3EC-2E2C-1A146CD191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345C0C-2A06-36C7-5C75-8A66A178A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C21FC-2F90-1B70-6067-400375D70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EAF2-111F-49D0-8348-B236980C1CC6}" type="datetimeFigureOut">
              <a:rPr lang="en-KE" smtClean="0"/>
              <a:t>25/09/2025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BF3C2-0073-B55B-2C31-41854D3EA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2D382-1440-A4B6-C415-5EE194163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8138-358E-41D4-98E5-B7C19132BAD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064211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76B56-3BF5-8555-8D84-E82E02513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BFCF8B-0368-1CD0-FAC8-EF0566308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63F87-C2E1-0336-566B-B73D1F388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EAF2-111F-49D0-8348-B236980C1CC6}" type="datetimeFigureOut">
              <a:rPr lang="en-KE" smtClean="0"/>
              <a:t>25/09/2025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40AEE-3E7A-D385-A5C8-B55861EF5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55DD9-ECFB-FCFE-670B-6FFD8A15E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8138-358E-41D4-98E5-B7C19132BAD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401431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787C6F-BF63-96C6-B5CE-3D5AE48BCD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C743E9-D42C-44F8-1F61-00BD7ED71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D4A33-9CAF-ED5A-A5F0-33B3C2FD4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EAF2-111F-49D0-8348-B236980C1CC6}" type="datetimeFigureOut">
              <a:rPr lang="en-KE" smtClean="0"/>
              <a:t>25/09/2025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647DA-4095-1DEB-7774-68C3FF751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FD3DA-2E70-5AC6-D225-ADE9845E0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8138-358E-41D4-98E5-B7C19132BAD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675359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8BBA3-42CD-537C-C920-5E02CAF3D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D54E3-0AE4-D7FF-13AE-1BEE85F76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20913-D3BA-0B9E-009D-9559B6567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EAF2-111F-49D0-8348-B236980C1CC6}" type="datetimeFigureOut">
              <a:rPr lang="en-KE" smtClean="0"/>
              <a:t>25/09/2025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89EFC-EA67-A503-3056-948806CA4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2CB73-0465-A7D7-411A-46D15069E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8138-358E-41D4-98E5-B7C19132BAD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32813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91F75-47F6-89BF-1622-A615AE6FE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D70E4-8F08-CD3F-4058-4D9849674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27717-C656-BA10-2B5E-42A2670E1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EAF2-111F-49D0-8348-B236980C1CC6}" type="datetimeFigureOut">
              <a:rPr lang="en-KE" smtClean="0"/>
              <a:t>25/09/2025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9E36A-F651-E711-52B7-4ABDACFF8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10258-651B-8532-DA92-E37A4603A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8138-358E-41D4-98E5-B7C19132BAD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806634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88A7C-5F37-3233-B419-F68BC4EAB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66FEE-7810-5CA9-EDD8-68FAB4C9DD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39FB38-1DAA-5FA5-E7CA-EAA7E0FC4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4A76B-DB72-7AA6-A405-F82B96691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EAF2-111F-49D0-8348-B236980C1CC6}" type="datetimeFigureOut">
              <a:rPr lang="en-KE" smtClean="0"/>
              <a:t>25/09/2025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E0306-FC39-A854-E723-933FA39FE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7D6A6-840C-EE95-35D2-FEBF7E581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8138-358E-41D4-98E5-B7C19132BAD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564236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FE74A-0362-4F02-30C4-F5813BAA5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AC1A6-E393-EA7E-1C48-7CE850816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9A4BC-2E07-5266-7EF6-4CCD55445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6AEDCA-2DAD-D6B2-7AA2-27FCE6A3BD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581EA2-9899-4098-2D6B-EDC8A68654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351498-1C4B-F894-531B-8312AA77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EAF2-111F-49D0-8348-B236980C1CC6}" type="datetimeFigureOut">
              <a:rPr lang="en-KE" smtClean="0"/>
              <a:t>25/09/2025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B6EB89-6596-75AE-45AD-381C5D386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8095EC-4E91-746B-C9B4-4F296B9F0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8138-358E-41D4-98E5-B7C19132BAD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435910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B5A48-F0FC-8B58-0370-C7BF4EF32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CC150F-E81D-27D3-8FBE-434367A25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EAF2-111F-49D0-8348-B236980C1CC6}" type="datetimeFigureOut">
              <a:rPr lang="en-KE" smtClean="0"/>
              <a:t>25/09/2025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259ED2-B810-D948-DFD2-9E3471DD9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A7DB5D-94F1-7281-52F1-B9403B922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8138-358E-41D4-98E5-B7C19132BAD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850795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29A401-216B-A1CB-8AD0-AFF728330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EAF2-111F-49D0-8348-B236980C1CC6}" type="datetimeFigureOut">
              <a:rPr lang="en-KE" smtClean="0"/>
              <a:t>25/09/2025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A31667-BF7C-9437-CCC6-F05156ABA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87850C-204C-984B-69A0-F420D0CFF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8138-358E-41D4-98E5-B7C19132BAD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32994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BC46D-2F37-6C26-CEE6-3AFFB6988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81120-3C4E-E267-EA8D-C3FED5EA1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3EE5C-0642-9C3E-CFC5-CCA4C7C7F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4AEE5-28AF-4334-EA78-8D74DB292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EAF2-111F-49D0-8348-B236980C1CC6}" type="datetimeFigureOut">
              <a:rPr lang="en-KE" smtClean="0"/>
              <a:t>25/09/2025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957AC5-BBB9-05BF-A934-21FBC1A0B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261FB-F2D5-477C-28B3-3B8294D54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8138-358E-41D4-98E5-B7C19132BAD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736568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4054E-C4E2-34B4-BF5F-FE2C31C88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7FFF8C-206C-BBD7-E732-107A46A7E0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FCC61C-44F8-54A9-C4A1-BBC55DA89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5671B-3944-DCC2-3930-CF83FC39B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EAF2-111F-49D0-8348-B236980C1CC6}" type="datetimeFigureOut">
              <a:rPr lang="en-KE" smtClean="0"/>
              <a:t>25/09/2025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06787-03D4-D3B5-DC91-A25BCAB8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67A9E-1C8C-D343-9B49-AA99DB197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8138-358E-41D4-98E5-B7C19132BAD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87208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4CFFBE-1A0B-587B-A106-AB162BC10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6EEC1-DF85-5290-865B-FB5C3B103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5622C-A7BB-E2F4-6B6C-2CE4D27F60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3EAF2-111F-49D0-8348-B236980C1CC6}" type="datetimeFigureOut">
              <a:rPr lang="en-KE" smtClean="0"/>
              <a:t>25/09/2025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AA482-9D10-CF8B-1CD2-5E2688EAFE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D9384-592E-A2BB-2311-ED0CD546FE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D8138-358E-41D4-98E5-B7C19132BAD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93212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1EE8FB-C026-C8E4-1E79-F47B43A34D1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alpha val="97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 useBgFill="1">
        <p:nvSpPr>
          <p:cNvPr id="7" name="Freeform: Shape 6">
            <a:extLst>
              <a:ext uri="{FF2B5EF4-FFF2-40B4-BE49-F238E27FC236}">
                <a16:creationId xmlns:a16="http://schemas.microsoft.com/office/drawing/2014/main" id="{00C1F446-43DD-5A7E-A643-D1E8EF34FDC2}"/>
              </a:ext>
            </a:extLst>
          </p:cNvPr>
          <p:cNvSpPr/>
          <p:nvPr/>
        </p:nvSpPr>
        <p:spPr>
          <a:xfrm rot="1434994">
            <a:off x="6910777" y="-2333570"/>
            <a:ext cx="11525142" cy="11525142"/>
          </a:xfrm>
          <a:custGeom>
            <a:avLst/>
            <a:gdLst>
              <a:gd name="connsiteX0" fmla="*/ 3756886 w 5616388"/>
              <a:gd name="connsiteY0" fmla="*/ 3841171 h 5616388"/>
              <a:gd name="connsiteX1" fmla="*/ 4749732 w 5616388"/>
              <a:gd name="connsiteY1" fmla="*/ 4834018 h 5616388"/>
              <a:gd name="connsiteX2" fmla="*/ 4594466 w 5616388"/>
              <a:gd name="connsiteY2" fmla="*/ 4975133 h 5616388"/>
              <a:gd name="connsiteX3" fmla="*/ 2808194 w 5616388"/>
              <a:gd name="connsiteY3" fmla="*/ 5616388 h 5616388"/>
              <a:gd name="connsiteX4" fmla="*/ 2803022 w 5616388"/>
              <a:gd name="connsiteY4" fmla="*/ 5616127 h 5616388"/>
              <a:gd name="connsiteX5" fmla="*/ 2803022 w 5616388"/>
              <a:gd name="connsiteY5" fmla="*/ 4212030 h 5616388"/>
              <a:gd name="connsiteX6" fmla="*/ 2808194 w 5616388"/>
              <a:gd name="connsiteY6" fmla="*/ 4212291 h 5616388"/>
              <a:gd name="connsiteX7" fmla="*/ 3701330 w 5616388"/>
              <a:gd name="connsiteY7" fmla="*/ 3891664 h 5616388"/>
              <a:gd name="connsiteX8" fmla="*/ 1821644 w 5616388"/>
              <a:gd name="connsiteY8" fmla="*/ 3805381 h 5616388"/>
              <a:gd name="connsiteX9" fmla="*/ 1857895 w 5616388"/>
              <a:gd name="connsiteY9" fmla="*/ 3841848 h 5616388"/>
              <a:gd name="connsiteX10" fmla="*/ 2664633 w 5616388"/>
              <a:gd name="connsiteY10" fmla="*/ 4205042 h 5616388"/>
              <a:gd name="connsiteX11" fmla="*/ 2726689 w 5616388"/>
              <a:gd name="connsiteY11" fmla="*/ 4208176 h 5616388"/>
              <a:gd name="connsiteX12" fmla="*/ 2726689 w 5616388"/>
              <a:gd name="connsiteY12" fmla="*/ 5612273 h 5616388"/>
              <a:gd name="connsiteX13" fmla="*/ 2521072 w 5616388"/>
              <a:gd name="connsiteY13" fmla="*/ 5601890 h 5616388"/>
              <a:gd name="connsiteX14" fmla="*/ 907595 w 5616388"/>
              <a:gd name="connsiteY14" fmla="*/ 4875502 h 5616388"/>
              <a:gd name="connsiteX15" fmla="*/ 829792 w 5616388"/>
              <a:gd name="connsiteY15" fmla="*/ 4797234 h 5616388"/>
              <a:gd name="connsiteX16" fmla="*/ 4212291 w 5616388"/>
              <a:gd name="connsiteY16" fmla="*/ 2808194 h 5616388"/>
              <a:gd name="connsiteX17" fmla="*/ 5616388 w 5616388"/>
              <a:gd name="connsiteY17" fmla="*/ 2808194 h 5616388"/>
              <a:gd name="connsiteX18" fmla="*/ 4975133 w 5616388"/>
              <a:gd name="connsiteY18" fmla="*/ 4594467 h 5616388"/>
              <a:gd name="connsiteX19" fmla="*/ 4805155 w 5616388"/>
              <a:gd name="connsiteY19" fmla="*/ 4781489 h 5616388"/>
              <a:gd name="connsiteX20" fmla="*/ 3812308 w 5616388"/>
              <a:gd name="connsiteY20" fmla="*/ 3788643 h 5616388"/>
              <a:gd name="connsiteX21" fmla="*/ 3891663 w 5616388"/>
              <a:gd name="connsiteY21" fmla="*/ 3701330 h 5616388"/>
              <a:gd name="connsiteX22" fmla="*/ 4212291 w 5616388"/>
              <a:gd name="connsiteY22" fmla="*/ 2808194 h 5616388"/>
              <a:gd name="connsiteX23" fmla="*/ 0 w 5616388"/>
              <a:gd name="connsiteY23" fmla="*/ 2808194 h 5616388"/>
              <a:gd name="connsiteX24" fmla="*/ 1404097 w 5616388"/>
              <a:gd name="connsiteY24" fmla="*/ 2808194 h 5616388"/>
              <a:gd name="connsiteX25" fmla="*/ 1688115 w 5616388"/>
              <a:gd name="connsiteY25" fmla="*/ 3655030 h 5616388"/>
              <a:gd name="connsiteX26" fmla="*/ 1767922 w 5616388"/>
              <a:gd name="connsiteY26" fmla="*/ 3751152 h 5616388"/>
              <a:gd name="connsiteX27" fmla="*/ 775977 w 5616388"/>
              <a:gd name="connsiteY27" fmla="*/ 4743097 h 5616388"/>
              <a:gd name="connsiteX28" fmla="*/ 729518 w 5616388"/>
              <a:gd name="connsiteY28" fmla="*/ 4696361 h 5616388"/>
              <a:gd name="connsiteX29" fmla="*/ 0 w 5616388"/>
              <a:gd name="connsiteY29" fmla="*/ 2808194 h 5616388"/>
              <a:gd name="connsiteX30" fmla="*/ 781994 w 5616388"/>
              <a:gd name="connsiteY30" fmla="*/ 866279 h 5616388"/>
              <a:gd name="connsiteX31" fmla="*/ 1774970 w 5616388"/>
              <a:gd name="connsiteY31" fmla="*/ 1859255 h 5616388"/>
              <a:gd name="connsiteX32" fmla="*/ 1732477 w 5616388"/>
              <a:gd name="connsiteY32" fmla="*/ 1905747 h 5616388"/>
              <a:gd name="connsiteX33" fmla="*/ 1410475 w 5616388"/>
              <a:gd name="connsiteY33" fmla="*/ 2673492 h 5616388"/>
              <a:gd name="connsiteX34" fmla="*/ 1407711 w 5616388"/>
              <a:gd name="connsiteY34" fmla="*/ 2731861 h 5616388"/>
              <a:gd name="connsiteX35" fmla="*/ 3615 w 5616388"/>
              <a:gd name="connsiteY35" fmla="*/ 2731861 h 5616388"/>
              <a:gd name="connsiteX36" fmla="*/ 12756 w 5616388"/>
              <a:gd name="connsiteY36" fmla="*/ 2538789 h 5616388"/>
              <a:gd name="connsiteX37" fmla="*/ 656759 w 5616388"/>
              <a:gd name="connsiteY37" fmla="*/ 1003299 h 5616388"/>
              <a:gd name="connsiteX38" fmla="*/ 4797233 w 5616388"/>
              <a:gd name="connsiteY38" fmla="*/ 829792 h 5616388"/>
              <a:gd name="connsiteX39" fmla="*/ 4875502 w 5616388"/>
              <a:gd name="connsiteY39" fmla="*/ 907595 h 5616388"/>
              <a:gd name="connsiteX40" fmla="*/ 5601890 w 5616388"/>
              <a:gd name="connsiteY40" fmla="*/ 2521073 h 5616388"/>
              <a:gd name="connsiteX41" fmla="*/ 5612534 w 5616388"/>
              <a:gd name="connsiteY41" fmla="*/ 2731861 h 5616388"/>
              <a:gd name="connsiteX42" fmla="*/ 4208436 w 5616388"/>
              <a:gd name="connsiteY42" fmla="*/ 2731861 h 5616388"/>
              <a:gd name="connsiteX43" fmla="*/ 4205042 w 5616388"/>
              <a:gd name="connsiteY43" fmla="*/ 2664633 h 5616388"/>
              <a:gd name="connsiteX44" fmla="*/ 3841848 w 5616388"/>
              <a:gd name="connsiteY44" fmla="*/ 1857895 h 5616388"/>
              <a:gd name="connsiteX45" fmla="*/ 3805381 w 5616388"/>
              <a:gd name="connsiteY45" fmla="*/ 1821644 h 5616388"/>
              <a:gd name="connsiteX46" fmla="*/ 2726689 w 5616388"/>
              <a:gd name="connsiteY46" fmla="*/ 4116 h 5616388"/>
              <a:gd name="connsiteX47" fmla="*/ 2726689 w 5616388"/>
              <a:gd name="connsiteY47" fmla="*/ 1408213 h 5616388"/>
              <a:gd name="connsiteX48" fmla="*/ 2664633 w 5616388"/>
              <a:gd name="connsiteY48" fmla="*/ 1411347 h 5616388"/>
              <a:gd name="connsiteX49" fmla="*/ 1899309 w 5616388"/>
              <a:gd name="connsiteY49" fmla="*/ 1737916 h 5616388"/>
              <a:gd name="connsiteX50" fmla="*/ 1827762 w 5616388"/>
              <a:gd name="connsiteY50" fmla="*/ 1804097 h 5616388"/>
              <a:gd name="connsiteX51" fmla="*/ 835036 w 5616388"/>
              <a:gd name="connsiteY51" fmla="*/ 811370 h 5616388"/>
              <a:gd name="connsiteX52" fmla="*/ 990424 w 5616388"/>
              <a:gd name="connsiteY52" fmla="*/ 667637 h 5616388"/>
              <a:gd name="connsiteX53" fmla="*/ 2521072 w 5616388"/>
              <a:gd name="connsiteY53" fmla="*/ 14499 h 5616388"/>
              <a:gd name="connsiteX54" fmla="*/ 2808194 w 5616388"/>
              <a:gd name="connsiteY54" fmla="*/ 0 h 5616388"/>
              <a:gd name="connsiteX55" fmla="*/ 4696360 w 5616388"/>
              <a:gd name="connsiteY55" fmla="*/ 729518 h 5616388"/>
              <a:gd name="connsiteX56" fmla="*/ 4743097 w 5616388"/>
              <a:gd name="connsiteY56" fmla="*/ 775977 h 5616388"/>
              <a:gd name="connsiteX57" fmla="*/ 3751152 w 5616388"/>
              <a:gd name="connsiteY57" fmla="*/ 1767922 h 5616388"/>
              <a:gd name="connsiteX58" fmla="*/ 3655030 w 5616388"/>
              <a:gd name="connsiteY58" fmla="*/ 1688115 h 5616388"/>
              <a:gd name="connsiteX59" fmla="*/ 2808194 w 5616388"/>
              <a:gd name="connsiteY59" fmla="*/ 1404097 h 5616388"/>
              <a:gd name="connsiteX60" fmla="*/ 2803022 w 5616388"/>
              <a:gd name="connsiteY60" fmla="*/ 1404359 h 5616388"/>
              <a:gd name="connsiteX61" fmla="*/ 2803022 w 5616388"/>
              <a:gd name="connsiteY61" fmla="*/ 262 h 561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5616388" h="5616388">
                <a:moveTo>
                  <a:pt x="3756886" y="3841171"/>
                </a:moveTo>
                <a:lnTo>
                  <a:pt x="4749732" y="4834018"/>
                </a:lnTo>
                <a:lnTo>
                  <a:pt x="4594466" y="4975133"/>
                </a:lnTo>
                <a:cubicBezTo>
                  <a:pt x="4109045" y="5375739"/>
                  <a:pt x="3486723" y="5616388"/>
                  <a:pt x="2808194" y="5616388"/>
                </a:cubicBezTo>
                <a:lnTo>
                  <a:pt x="2803022" y="5616127"/>
                </a:lnTo>
                <a:lnTo>
                  <a:pt x="2803022" y="4212030"/>
                </a:lnTo>
                <a:lnTo>
                  <a:pt x="2808194" y="4212291"/>
                </a:lnTo>
                <a:cubicBezTo>
                  <a:pt x="3147458" y="4212291"/>
                  <a:pt x="3458619" y="4091966"/>
                  <a:pt x="3701330" y="3891664"/>
                </a:cubicBezTo>
                <a:close/>
                <a:moveTo>
                  <a:pt x="1821644" y="3805381"/>
                </a:moveTo>
                <a:lnTo>
                  <a:pt x="1857895" y="3841848"/>
                </a:lnTo>
                <a:cubicBezTo>
                  <a:pt x="2074878" y="4041438"/>
                  <a:pt x="2354873" y="4173584"/>
                  <a:pt x="2664633" y="4205042"/>
                </a:cubicBezTo>
                <a:lnTo>
                  <a:pt x="2726689" y="4208176"/>
                </a:lnTo>
                <a:lnTo>
                  <a:pt x="2726689" y="5612273"/>
                </a:lnTo>
                <a:lnTo>
                  <a:pt x="2521072" y="5601890"/>
                </a:lnTo>
                <a:cubicBezTo>
                  <a:pt x="1901551" y="5538974"/>
                  <a:pt x="1341562" y="5274682"/>
                  <a:pt x="907595" y="4875502"/>
                </a:cubicBezTo>
                <a:lnTo>
                  <a:pt x="829792" y="4797234"/>
                </a:lnTo>
                <a:close/>
                <a:moveTo>
                  <a:pt x="4212291" y="2808194"/>
                </a:moveTo>
                <a:lnTo>
                  <a:pt x="5616388" y="2808194"/>
                </a:lnTo>
                <a:cubicBezTo>
                  <a:pt x="5616388" y="3486723"/>
                  <a:pt x="5375738" y="4109045"/>
                  <a:pt x="4975133" y="4594467"/>
                </a:cubicBezTo>
                <a:lnTo>
                  <a:pt x="4805155" y="4781489"/>
                </a:lnTo>
                <a:lnTo>
                  <a:pt x="3812308" y="3788643"/>
                </a:lnTo>
                <a:lnTo>
                  <a:pt x="3891663" y="3701330"/>
                </a:lnTo>
                <a:cubicBezTo>
                  <a:pt x="4091966" y="3458619"/>
                  <a:pt x="4212291" y="3147458"/>
                  <a:pt x="4212291" y="2808194"/>
                </a:cubicBezTo>
                <a:close/>
                <a:moveTo>
                  <a:pt x="0" y="2808194"/>
                </a:moveTo>
                <a:lnTo>
                  <a:pt x="1404097" y="2808194"/>
                </a:lnTo>
                <a:cubicBezTo>
                  <a:pt x="1404097" y="3126254"/>
                  <a:pt x="1509852" y="3419614"/>
                  <a:pt x="1688115" y="3655030"/>
                </a:cubicBezTo>
                <a:lnTo>
                  <a:pt x="1767922" y="3751152"/>
                </a:lnTo>
                <a:lnTo>
                  <a:pt x="775977" y="4743097"/>
                </a:lnTo>
                <a:lnTo>
                  <a:pt x="729518" y="4696361"/>
                </a:lnTo>
                <a:cubicBezTo>
                  <a:pt x="276256" y="4197662"/>
                  <a:pt x="0" y="3535189"/>
                  <a:pt x="0" y="2808194"/>
                </a:cubicBezTo>
                <a:close/>
                <a:moveTo>
                  <a:pt x="781994" y="866279"/>
                </a:moveTo>
                <a:lnTo>
                  <a:pt x="1774970" y="1859255"/>
                </a:lnTo>
                <a:lnTo>
                  <a:pt x="1732477" y="1905747"/>
                </a:lnTo>
                <a:cubicBezTo>
                  <a:pt x="1554631" y="2117517"/>
                  <a:pt x="1438166" y="2382563"/>
                  <a:pt x="1410475" y="2673492"/>
                </a:cubicBezTo>
                <a:lnTo>
                  <a:pt x="1407711" y="2731861"/>
                </a:lnTo>
                <a:lnTo>
                  <a:pt x="3615" y="2731861"/>
                </a:lnTo>
                <a:lnTo>
                  <a:pt x="12756" y="2538789"/>
                </a:lnTo>
                <a:cubicBezTo>
                  <a:pt x="68138" y="1956931"/>
                  <a:pt x="301068" y="1426839"/>
                  <a:pt x="656759" y="1003299"/>
                </a:cubicBezTo>
                <a:close/>
                <a:moveTo>
                  <a:pt x="4797233" y="829792"/>
                </a:moveTo>
                <a:lnTo>
                  <a:pt x="4875502" y="907595"/>
                </a:lnTo>
                <a:cubicBezTo>
                  <a:pt x="5274681" y="1341562"/>
                  <a:pt x="5538974" y="1901551"/>
                  <a:pt x="5601890" y="2521073"/>
                </a:cubicBezTo>
                <a:lnTo>
                  <a:pt x="5612534" y="2731861"/>
                </a:lnTo>
                <a:lnTo>
                  <a:pt x="4208436" y="2731861"/>
                </a:lnTo>
                <a:lnTo>
                  <a:pt x="4205042" y="2664633"/>
                </a:lnTo>
                <a:cubicBezTo>
                  <a:pt x="4173584" y="2354873"/>
                  <a:pt x="4041438" y="2074878"/>
                  <a:pt x="3841848" y="1857895"/>
                </a:cubicBezTo>
                <a:lnTo>
                  <a:pt x="3805381" y="1821644"/>
                </a:lnTo>
                <a:close/>
                <a:moveTo>
                  <a:pt x="2726689" y="4116"/>
                </a:moveTo>
                <a:lnTo>
                  <a:pt x="2726689" y="1408213"/>
                </a:lnTo>
                <a:lnTo>
                  <a:pt x="2664633" y="1411347"/>
                </a:lnTo>
                <a:cubicBezTo>
                  <a:pt x="2374233" y="1440838"/>
                  <a:pt x="2109994" y="1558826"/>
                  <a:pt x="1899309" y="1737916"/>
                </a:cubicBezTo>
                <a:lnTo>
                  <a:pt x="1827762" y="1804097"/>
                </a:lnTo>
                <a:lnTo>
                  <a:pt x="835036" y="811370"/>
                </a:lnTo>
                <a:lnTo>
                  <a:pt x="990424" y="667637"/>
                </a:lnTo>
                <a:cubicBezTo>
                  <a:pt x="1411793" y="309457"/>
                  <a:pt x="1940271" y="73482"/>
                  <a:pt x="2521072" y="14499"/>
                </a:cubicBezTo>
                <a:close/>
                <a:moveTo>
                  <a:pt x="2808194" y="0"/>
                </a:moveTo>
                <a:cubicBezTo>
                  <a:pt x="3535189" y="0"/>
                  <a:pt x="4197661" y="276256"/>
                  <a:pt x="4696360" y="729518"/>
                </a:cubicBezTo>
                <a:lnTo>
                  <a:pt x="4743097" y="775977"/>
                </a:lnTo>
                <a:lnTo>
                  <a:pt x="3751152" y="1767922"/>
                </a:lnTo>
                <a:lnTo>
                  <a:pt x="3655030" y="1688115"/>
                </a:lnTo>
                <a:cubicBezTo>
                  <a:pt x="3419614" y="1509852"/>
                  <a:pt x="3126254" y="1404097"/>
                  <a:pt x="2808194" y="1404097"/>
                </a:cubicBezTo>
                <a:lnTo>
                  <a:pt x="2803022" y="1404359"/>
                </a:lnTo>
                <a:lnTo>
                  <a:pt x="2803022" y="262"/>
                </a:lnTo>
                <a:close/>
              </a:path>
            </a:pathLst>
          </a:custGeom>
          <a:ln>
            <a:noFill/>
          </a:ln>
          <a:effectLst>
            <a:outerShdw blurRad="5080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K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976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C4782A-F810-800F-F1D8-BA631C6B9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618CE55-B67C-0302-4E00-E38A9E40543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 useBgFill="1">
        <p:nvSpPr>
          <p:cNvPr id="7" name="Freeform: Shape 6">
            <a:extLst>
              <a:ext uri="{FF2B5EF4-FFF2-40B4-BE49-F238E27FC236}">
                <a16:creationId xmlns:a16="http://schemas.microsoft.com/office/drawing/2014/main" id="{DFB57D79-0F66-EBE7-A278-6C3B201AA115}"/>
              </a:ext>
            </a:extLst>
          </p:cNvPr>
          <p:cNvSpPr/>
          <p:nvPr/>
        </p:nvSpPr>
        <p:spPr>
          <a:xfrm rot="3632933">
            <a:off x="6910776" y="-2585030"/>
            <a:ext cx="11525142" cy="11525142"/>
          </a:xfrm>
          <a:custGeom>
            <a:avLst/>
            <a:gdLst>
              <a:gd name="connsiteX0" fmla="*/ 3756886 w 5616388"/>
              <a:gd name="connsiteY0" fmla="*/ 3841171 h 5616388"/>
              <a:gd name="connsiteX1" fmla="*/ 4749732 w 5616388"/>
              <a:gd name="connsiteY1" fmla="*/ 4834018 h 5616388"/>
              <a:gd name="connsiteX2" fmla="*/ 4594466 w 5616388"/>
              <a:gd name="connsiteY2" fmla="*/ 4975133 h 5616388"/>
              <a:gd name="connsiteX3" fmla="*/ 2808194 w 5616388"/>
              <a:gd name="connsiteY3" fmla="*/ 5616388 h 5616388"/>
              <a:gd name="connsiteX4" fmla="*/ 2803022 w 5616388"/>
              <a:gd name="connsiteY4" fmla="*/ 5616127 h 5616388"/>
              <a:gd name="connsiteX5" fmla="*/ 2803022 w 5616388"/>
              <a:gd name="connsiteY5" fmla="*/ 4212030 h 5616388"/>
              <a:gd name="connsiteX6" fmla="*/ 2808194 w 5616388"/>
              <a:gd name="connsiteY6" fmla="*/ 4212291 h 5616388"/>
              <a:gd name="connsiteX7" fmla="*/ 3701330 w 5616388"/>
              <a:gd name="connsiteY7" fmla="*/ 3891664 h 5616388"/>
              <a:gd name="connsiteX8" fmla="*/ 1821644 w 5616388"/>
              <a:gd name="connsiteY8" fmla="*/ 3805381 h 5616388"/>
              <a:gd name="connsiteX9" fmla="*/ 1857895 w 5616388"/>
              <a:gd name="connsiteY9" fmla="*/ 3841848 h 5616388"/>
              <a:gd name="connsiteX10" fmla="*/ 2664633 w 5616388"/>
              <a:gd name="connsiteY10" fmla="*/ 4205042 h 5616388"/>
              <a:gd name="connsiteX11" fmla="*/ 2726689 w 5616388"/>
              <a:gd name="connsiteY11" fmla="*/ 4208176 h 5616388"/>
              <a:gd name="connsiteX12" fmla="*/ 2726689 w 5616388"/>
              <a:gd name="connsiteY12" fmla="*/ 5612273 h 5616388"/>
              <a:gd name="connsiteX13" fmla="*/ 2521072 w 5616388"/>
              <a:gd name="connsiteY13" fmla="*/ 5601890 h 5616388"/>
              <a:gd name="connsiteX14" fmla="*/ 907595 w 5616388"/>
              <a:gd name="connsiteY14" fmla="*/ 4875502 h 5616388"/>
              <a:gd name="connsiteX15" fmla="*/ 829792 w 5616388"/>
              <a:gd name="connsiteY15" fmla="*/ 4797234 h 5616388"/>
              <a:gd name="connsiteX16" fmla="*/ 4212291 w 5616388"/>
              <a:gd name="connsiteY16" fmla="*/ 2808194 h 5616388"/>
              <a:gd name="connsiteX17" fmla="*/ 5616388 w 5616388"/>
              <a:gd name="connsiteY17" fmla="*/ 2808194 h 5616388"/>
              <a:gd name="connsiteX18" fmla="*/ 4975133 w 5616388"/>
              <a:gd name="connsiteY18" fmla="*/ 4594467 h 5616388"/>
              <a:gd name="connsiteX19" fmla="*/ 4805155 w 5616388"/>
              <a:gd name="connsiteY19" fmla="*/ 4781489 h 5616388"/>
              <a:gd name="connsiteX20" fmla="*/ 3812308 w 5616388"/>
              <a:gd name="connsiteY20" fmla="*/ 3788643 h 5616388"/>
              <a:gd name="connsiteX21" fmla="*/ 3891663 w 5616388"/>
              <a:gd name="connsiteY21" fmla="*/ 3701330 h 5616388"/>
              <a:gd name="connsiteX22" fmla="*/ 4212291 w 5616388"/>
              <a:gd name="connsiteY22" fmla="*/ 2808194 h 5616388"/>
              <a:gd name="connsiteX23" fmla="*/ 0 w 5616388"/>
              <a:gd name="connsiteY23" fmla="*/ 2808194 h 5616388"/>
              <a:gd name="connsiteX24" fmla="*/ 1404097 w 5616388"/>
              <a:gd name="connsiteY24" fmla="*/ 2808194 h 5616388"/>
              <a:gd name="connsiteX25" fmla="*/ 1688115 w 5616388"/>
              <a:gd name="connsiteY25" fmla="*/ 3655030 h 5616388"/>
              <a:gd name="connsiteX26" fmla="*/ 1767922 w 5616388"/>
              <a:gd name="connsiteY26" fmla="*/ 3751152 h 5616388"/>
              <a:gd name="connsiteX27" fmla="*/ 775977 w 5616388"/>
              <a:gd name="connsiteY27" fmla="*/ 4743097 h 5616388"/>
              <a:gd name="connsiteX28" fmla="*/ 729518 w 5616388"/>
              <a:gd name="connsiteY28" fmla="*/ 4696361 h 5616388"/>
              <a:gd name="connsiteX29" fmla="*/ 0 w 5616388"/>
              <a:gd name="connsiteY29" fmla="*/ 2808194 h 5616388"/>
              <a:gd name="connsiteX30" fmla="*/ 781994 w 5616388"/>
              <a:gd name="connsiteY30" fmla="*/ 866279 h 5616388"/>
              <a:gd name="connsiteX31" fmla="*/ 1774970 w 5616388"/>
              <a:gd name="connsiteY31" fmla="*/ 1859255 h 5616388"/>
              <a:gd name="connsiteX32" fmla="*/ 1732477 w 5616388"/>
              <a:gd name="connsiteY32" fmla="*/ 1905747 h 5616388"/>
              <a:gd name="connsiteX33" fmla="*/ 1410475 w 5616388"/>
              <a:gd name="connsiteY33" fmla="*/ 2673492 h 5616388"/>
              <a:gd name="connsiteX34" fmla="*/ 1407711 w 5616388"/>
              <a:gd name="connsiteY34" fmla="*/ 2731861 h 5616388"/>
              <a:gd name="connsiteX35" fmla="*/ 3615 w 5616388"/>
              <a:gd name="connsiteY35" fmla="*/ 2731861 h 5616388"/>
              <a:gd name="connsiteX36" fmla="*/ 12756 w 5616388"/>
              <a:gd name="connsiteY36" fmla="*/ 2538789 h 5616388"/>
              <a:gd name="connsiteX37" fmla="*/ 656759 w 5616388"/>
              <a:gd name="connsiteY37" fmla="*/ 1003299 h 5616388"/>
              <a:gd name="connsiteX38" fmla="*/ 4797233 w 5616388"/>
              <a:gd name="connsiteY38" fmla="*/ 829792 h 5616388"/>
              <a:gd name="connsiteX39" fmla="*/ 4875502 w 5616388"/>
              <a:gd name="connsiteY39" fmla="*/ 907595 h 5616388"/>
              <a:gd name="connsiteX40" fmla="*/ 5601890 w 5616388"/>
              <a:gd name="connsiteY40" fmla="*/ 2521073 h 5616388"/>
              <a:gd name="connsiteX41" fmla="*/ 5612534 w 5616388"/>
              <a:gd name="connsiteY41" fmla="*/ 2731861 h 5616388"/>
              <a:gd name="connsiteX42" fmla="*/ 4208436 w 5616388"/>
              <a:gd name="connsiteY42" fmla="*/ 2731861 h 5616388"/>
              <a:gd name="connsiteX43" fmla="*/ 4205042 w 5616388"/>
              <a:gd name="connsiteY43" fmla="*/ 2664633 h 5616388"/>
              <a:gd name="connsiteX44" fmla="*/ 3841848 w 5616388"/>
              <a:gd name="connsiteY44" fmla="*/ 1857895 h 5616388"/>
              <a:gd name="connsiteX45" fmla="*/ 3805381 w 5616388"/>
              <a:gd name="connsiteY45" fmla="*/ 1821644 h 5616388"/>
              <a:gd name="connsiteX46" fmla="*/ 2726689 w 5616388"/>
              <a:gd name="connsiteY46" fmla="*/ 4116 h 5616388"/>
              <a:gd name="connsiteX47" fmla="*/ 2726689 w 5616388"/>
              <a:gd name="connsiteY47" fmla="*/ 1408213 h 5616388"/>
              <a:gd name="connsiteX48" fmla="*/ 2664633 w 5616388"/>
              <a:gd name="connsiteY48" fmla="*/ 1411347 h 5616388"/>
              <a:gd name="connsiteX49" fmla="*/ 1899309 w 5616388"/>
              <a:gd name="connsiteY49" fmla="*/ 1737916 h 5616388"/>
              <a:gd name="connsiteX50" fmla="*/ 1827762 w 5616388"/>
              <a:gd name="connsiteY50" fmla="*/ 1804097 h 5616388"/>
              <a:gd name="connsiteX51" fmla="*/ 835036 w 5616388"/>
              <a:gd name="connsiteY51" fmla="*/ 811370 h 5616388"/>
              <a:gd name="connsiteX52" fmla="*/ 990424 w 5616388"/>
              <a:gd name="connsiteY52" fmla="*/ 667637 h 5616388"/>
              <a:gd name="connsiteX53" fmla="*/ 2521072 w 5616388"/>
              <a:gd name="connsiteY53" fmla="*/ 14499 h 5616388"/>
              <a:gd name="connsiteX54" fmla="*/ 2808194 w 5616388"/>
              <a:gd name="connsiteY54" fmla="*/ 0 h 5616388"/>
              <a:gd name="connsiteX55" fmla="*/ 4696360 w 5616388"/>
              <a:gd name="connsiteY55" fmla="*/ 729518 h 5616388"/>
              <a:gd name="connsiteX56" fmla="*/ 4743097 w 5616388"/>
              <a:gd name="connsiteY56" fmla="*/ 775977 h 5616388"/>
              <a:gd name="connsiteX57" fmla="*/ 3751152 w 5616388"/>
              <a:gd name="connsiteY57" fmla="*/ 1767922 h 5616388"/>
              <a:gd name="connsiteX58" fmla="*/ 3655030 w 5616388"/>
              <a:gd name="connsiteY58" fmla="*/ 1688115 h 5616388"/>
              <a:gd name="connsiteX59" fmla="*/ 2808194 w 5616388"/>
              <a:gd name="connsiteY59" fmla="*/ 1404097 h 5616388"/>
              <a:gd name="connsiteX60" fmla="*/ 2803022 w 5616388"/>
              <a:gd name="connsiteY60" fmla="*/ 1404359 h 5616388"/>
              <a:gd name="connsiteX61" fmla="*/ 2803022 w 5616388"/>
              <a:gd name="connsiteY61" fmla="*/ 262 h 561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5616388" h="5616388">
                <a:moveTo>
                  <a:pt x="3756886" y="3841171"/>
                </a:moveTo>
                <a:lnTo>
                  <a:pt x="4749732" y="4834018"/>
                </a:lnTo>
                <a:lnTo>
                  <a:pt x="4594466" y="4975133"/>
                </a:lnTo>
                <a:cubicBezTo>
                  <a:pt x="4109045" y="5375739"/>
                  <a:pt x="3486723" y="5616388"/>
                  <a:pt x="2808194" y="5616388"/>
                </a:cubicBezTo>
                <a:lnTo>
                  <a:pt x="2803022" y="5616127"/>
                </a:lnTo>
                <a:lnTo>
                  <a:pt x="2803022" y="4212030"/>
                </a:lnTo>
                <a:lnTo>
                  <a:pt x="2808194" y="4212291"/>
                </a:lnTo>
                <a:cubicBezTo>
                  <a:pt x="3147458" y="4212291"/>
                  <a:pt x="3458619" y="4091966"/>
                  <a:pt x="3701330" y="3891664"/>
                </a:cubicBezTo>
                <a:close/>
                <a:moveTo>
                  <a:pt x="1821644" y="3805381"/>
                </a:moveTo>
                <a:lnTo>
                  <a:pt x="1857895" y="3841848"/>
                </a:lnTo>
                <a:cubicBezTo>
                  <a:pt x="2074878" y="4041438"/>
                  <a:pt x="2354873" y="4173584"/>
                  <a:pt x="2664633" y="4205042"/>
                </a:cubicBezTo>
                <a:lnTo>
                  <a:pt x="2726689" y="4208176"/>
                </a:lnTo>
                <a:lnTo>
                  <a:pt x="2726689" y="5612273"/>
                </a:lnTo>
                <a:lnTo>
                  <a:pt x="2521072" y="5601890"/>
                </a:lnTo>
                <a:cubicBezTo>
                  <a:pt x="1901551" y="5538974"/>
                  <a:pt x="1341562" y="5274682"/>
                  <a:pt x="907595" y="4875502"/>
                </a:cubicBezTo>
                <a:lnTo>
                  <a:pt x="829792" y="4797234"/>
                </a:lnTo>
                <a:close/>
                <a:moveTo>
                  <a:pt x="4212291" y="2808194"/>
                </a:moveTo>
                <a:lnTo>
                  <a:pt x="5616388" y="2808194"/>
                </a:lnTo>
                <a:cubicBezTo>
                  <a:pt x="5616388" y="3486723"/>
                  <a:pt x="5375738" y="4109045"/>
                  <a:pt x="4975133" y="4594467"/>
                </a:cubicBezTo>
                <a:lnTo>
                  <a:pt x="4805155" y="4781489"/>
                </a:lnTo>
                <a:lnTo>
                  <a:pt x="3812308" y="3788643"/>
                </a:lnTo>
                <a:lnTo>
                  <a:pt x="3891663" y="3701330"/>
                </a:lnTo>
                <a:cubicBezTo>
                  <a:pt x="4091966" y="3458619"/>
                  <a:pt x="4212291" y="3147458"/>
                  <a:pt x="4212291" y="2808194"/>
                </a:cubicBezTo>
                <a:close/>
                <a:moveTo>
                  <a:pt x="0" y="2808194"/>
                </a:moveTo>
                <a:lnTo>
                  <a:pt x="1404097" y="2808194"/>
                </a:lnTo>
                <a:cubicBezTo>
                  <a:pt x="1404097" y="3126254"/>
                  <a:pt x="1509852" y="3419614"/>
                  <a:pt x="1688115" y="3655030"/>
                </a:cubicBezTo>
                <a:lnTo>
                  <a:pt x="1767922" y="3751152"/>
                </a:lnTo>
                <a:lnTo>
                  <a:pt x="775977" y="4743097"/>
                </a:lnTo>
                <a:lnTo>
                  <a:pt x="729518" y="4696361"/>
                </a:lnTo>
                <a:cubicBezTo>
                  <a:pt x="276256" y="4197662"/>
                  <a:pt x="0" y="3535189"/>
                  <a:pt x="0" y="2808194"/>
                </a:cubicBezTo>
                <a:close/>
                <a:moveTo>
                  <a:pt x="781994" y="866279"/>
                </a:moveTo>
                <a:lnTo>
                  <a:pt x="1774970" y="1859255"/>
                </a:lnTo>
                <a:lnTo>
                  <a:pt x="1732477" y="1905747"/>
                </a:lnTo>
                <a:cubicBezTo>
                  <a:pt x="1554631" y="2117517"/>
                  <a:pt x="1438166" y="2382563"/>
                  <a:pt x="1410475" y="2673492"/>
                </a:cubicBezTo>
                <a:lnTo>
                  <a:pt x="1407711" y="2731861"/>
                </a:lnTo>
                <a:lnTo>
                  <a:pt x="3615" y="2731861"/>
                </a:lnTo>
                <a:lnTo>
                  <a:pt x="12756" y="2538789"/>
                </a:lnTo>
                <a:cubicBezTo>
                  <a:pt x="68138" y="1956931"/>
                  <a:pt x="301068" y="1426839"/>
                  <a:pt x="656759" y="1003299"/>
                </a:cubicBezTo>
                <a:close/>
                <a:moveTo>
                  <a:pt x="4797233" y="829792"/>
                </a:moveTo>
                <a:lnTo>
                  <a:pt x="4875502" y="907595"/>
                </a:lnTo>
                <a:cubicBezTo>
                  <a:pt x="5274681" y="1341562"/>
                  <a:pt x="5538974" y="1901551"/>
                  <a:pt x="5601890" y="2521073"/>
                </a:cubicBezTo>
                <a:lnTo>
                  <a:pt x="5612534" y="2731861"/>
                </a:lnTo>
                <a:lnTo>
                  <a:pt x="4208436" y="2731861"/>
                </a:lnTo>
                <a:lnTo>
                  <a:pt x="4205042" y="2664633"/>
                </a:lnTo>
                <a:cubicBezTo>
                  <a:pt x="4173584" y="2354873"/>
                  <a:pt x="4041438" y="2074878"/>
                  <a:pt x="3841848" y="1857895"/>
                </a:cubicBezTo>
                <a:lnTo>
                  <a:pt x="3805381" y="1821644"/>
                </a:lnTo>
                <a:close/>
                <a:moveTo>
                  <a:pt x="2726689" y="4116"/>
                </a:moveTo>
                <a:lnTo>
                  <a:pt x="2726689" y="1408213"/>
                </a:lnTo>
                <a:lnTo>
                  <a:pt x="2664633" y="1411347"/>
                </a:lnTo>
                <a:cubicBezTo>
                  <a:pt x="2374233" y="1440838"/>
                  <a:pt x="2109994" y="1558826"/>
                  <a:pt x="1899309" y="1737916"/>
                </a:cubicBezTo>
                <a:lnTo>
                  <a:pt x="1827762" y="1804097"/>
                </a:lnTo>
                <a:lnTo>
                  <a:pt x="835036" y="811370"/>
                </a:lnTo>
                <a:lnTo>
                  <a:pt x="990424" y="667637"/>
                </a:lnTo>
                <a:cubicBezTo>
                  <a:pt x="1411793" y="309457"/>
                  <a:pt x="1940271" y="73482"/>
                  <a:pt x="2521072" y="14499"/>
                </a:cubicBezTo>
                <a:close/>
                <a:moveTo>
                  <a:pt x="2808194" y="0"/>
                </a:moveTo>
                <a:cubicBezTo>
                  <a:pt x="3535189" y="0"/>
                  <a:pt x="4197661" y="276256"/>
                  <a:pt x="4696360" y="729518"/>
                </a:cubicBezTo>
                <a:lnTo>
                  <a:pt x="4743097" y="775977"/>
                </a:lnTo>
                <a:lnTo>
                  <a:pt x="3751152" y="1767922"/>
                </a:lnTo>
                <a:lnTo>
                  <a:pt x="3655030" y="1688115"/>
                </a:lnTo>
                <a:cubicBezTo>
                  <a:pt x="3419614" y="1509852"/>
                  <a:pt x="3126254" y="1404097"/>
                  <a:pt x="2808194" y="1404097"/>
                </a:cubicBezTo>
                <a:lnTo>
                  <a:pt x="2803022" y="1404359"/>
                </a:lnTo>
                <a:lnTo>
                  <a:pt x="2803022" y="262"/>
                </a:lnTo>
                <a:close/>
              </a:path>
            </a:pathLst>
          </a:custGeom>
          <a:ln>
            <a:noFill/>
          </a:ln>
          <a:effectLst>
            <a:outerShdw blurRad="5080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K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422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CE9C9A-8F12-889B-6DD3-21DAEF374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91AD437-E0F0-BF62-B275-A2206801B5D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 useBgFill="1">
        <p:nvSpPr>
          <p:cNvPr id="7" name="Freeform: Shape 6">
            <a:extLst>
              <a:ext uri="{FF2B5EF4-FFF2-40B4-BE49-F238E27FC236}">
                <a16:creationId xmlns:a16="http://schemas.microsoft.com/office/drawing/2014/main" id="{882ACD28-68E5-1743-0D94-61C668F7E6B3}"/>
              </a:ext>
            </a:extLst>
          </p:cNvPr>
          <p:cNvSpPr/>
          <p:nvPr/>
        </p:nvSpPr>
        <p:spPr>
          <a:xfrm rot="6372090">
            <a:off x="6910776" y="-2585030"/>
            <a:ext cx="11525142" cy="11525142"/>
          </a:xfrm>
          <a:custGeom>
            <a:avLst/>
            <a:gdLst>
              <a:gd name="connsiteX0" fmla="*/ 3756886 w 5616388"/>
              <a:gd name="connsiteY0" fmla="*/ 3841171 h 5616388"/>
              <a:gd name="connsiteX1" fmla="*/ 4749732 w 5616388"/>
              <a:gd name="connsiteY1" fmla="*/ 4834018 h 5616388"/>
              <a:gd name="connsiteX2" fmla="*/ 4594466 w 5616388"/>
              <a:gd name="connsiteY2" fmla="*/ 4975133 h 5616388"/>
              <a:gd name="connsiteX3" fmla="*/ 2808194 w 5616388"/>
              <a:gd name="connsiteY3" fmla="*/ 5616388 h 5616388"/>
              <a:gd name="connsiteX4" fmla="*/ 2803022 w 5616388"/>
              <a:gd name="connsiteY4" fmla="*/ 5616127 h 5616388"/>
              <a:gd name="connsiteX5" fmla="*/ 2803022 w 5616388"/>
              <a:gd name="connsiteY5" fmla="*/ 4212030 h 5616388"/>
              <a:gd name="connsiteX6" fmla="*/ 2808194 w 5616388"/>
              <a:gd name="connsiteY6" fmla="*/ 4212291 h 5616388"/>
              <a:gd name="connsiteX7" fmla="*/ 3701330 w 5616388"/>
              <a:gd name="connsiteY7" fmla="*/ 3891664 h 5616388"/>
              <a:gd name="connsiteX8" fmla="*/ 1821644 w 5616388"/>
              <a:gd name="connsiteY8" fmla="*/ 3805381 h 5616388"/>
              <a:gd name="connsiteX9" fmla="*/ 1857895 w 5616388"/>
              <a:gd name="connsiteY9" fmla="*/ 3841848 h 5616388"/>
              <a:gd name="connsiteX10" fmla="*/ 2664633 w 5616388"/>
              <a:gd name="connsiteY10" fmla="*/ 4205042 h 5616388"/>
              <a:gd name="connsiteX11" fmla="*/ 2726689 w 5616388"/>
              <a:gd name="connsiteY11" fmla="*/ 4208176 h 5616388"/>
              <a:gd name="connsiteX12" fmla="*/ 2726689 w 5616388"/>
              <a:gd name="connsiteY12" fmla="*/ 5612273 h 5616388"/>
              <a:gd name="connsiteX13" fmla="*/ 2521072 w 5616388"/>
              <a:gd name="connsiteY13" fmla="*/ 5601890 h 5616388"/>
              <a:gd name="connsiteX14" fmla="*/ 907595 w 5616388"/>
              <a:gd name="connsiteY14" fmla="*/ 4875502 h 5616388"/>
              <a:gd name="connsiteX15" fmla="*/ 829792 w 5616388"/>
              <a:gd name="connsiteY15" fmla="*/ 4797234 h 5616388"/>
              <a:gd name="connsiteX16" fmla="*/ 4212291 w 5616388"/>
              <a:gd name="connsiteY16" fmla="*/ 2808194 h 5616388"/>
              <a:gd name="connsiteX17" fmla="*/ 5616388 w 5616388"/>
              <a:gd name="connsiteY17" fmla="*/ 2808194 h 5616388"/>
              <a:gd name="connsiteX18" fmla="*/ 4975133 w 5616388"/>
              <a:gd name="connsiteY18" fmla="*/ 4594467 h 5616388"/>
              <a:gd name="connsiteX19" fmla="*/ 4805155 w 5616388"/>
              <a:gd name="connsiteY19" fmla="*/ 4781489 h 5616388"/>
              <a:gd name="connsiteX20" fmla="*/ 3812308 w 5616388"/>
              <a:gd name="connsiteY20" fmla="*/ 3788643 h 5616388"/>
              <a:gd name="connsiteX21" fmla="*/ 3891663 w 5616388"/>
              <a:gd name="connsiteY21" fmla="*/ 3701330 h 5616388"/>
              <a:gd name="connsiteX22" fmla="*/ 4212291 w 5616388"/>
              <a:gd name="connsiteY22" fmla="*/ 2808194 h 5616388"/>
              <a:gd name="connsiteX23" fmla="*/ 0 w 5616388"/>
              <a:gd name="connsiteY23" fmla="*/ 2808194 h 5616388"/>
              <a:gd name="connsiteX24" fmla="*/ 1404097 w 5616388"/>
              <a:gd name="connsiteY24" fmla="*/ 2808194 h 5616388"/>
              <a:gd name="connsiteX25" fmla="*/ 1688115 w 5616388"/>
              <a:gd name="connsiteY25" fmla="*/ 3655030 h 5616388"/>
              <a:gd name="connsiteX26" fmla="*/ 1767922 w 5616388"/>
              <a:gd name="connsiteY26" fmla="*/ 3751152 h 5616388"/>
              <a:gd name="connsiteX27" fmla="*/ 775977 w 5616388"/>
              <a:gd name="connsiteY27" fmla="*/ 4743097 h 5616388"/>
              <a:gd name="connsiteX28" fmla="*/ 729518 w 5616388"/>
              <a:gd name="connsiteY28" fmla="*/ 4696361 h 5616388"/>
              <a:gd name="connsiteX29" fmla="*/ 0 w 5616388"/>
              <a:gd name="connsiteY29" fmla="*/ 2808194 h 5616388"/>
              <a:gd name="connsiteX30" fmla="*/ 781994 w 5616388"/>
              <a:gd name="connsiteY30" fmla="*/ 866279 h 5616388"/>
              <a:gd name="connsiteX31" fmla="*/ 1774970 w 5616388"/>
              <a:gd name="connsiteY31" fmla="*/ 1859255 h 5616388"/>
              <a:gd name="connsiteX32" fmla="*/ 1732477 w 5616388"/>
              <a:gd name="connsiteY32" fmla="*/ 1905747 h 5616388"/>
              <a:gd name="connsiteX33" fmla="*/ 1410475 w 5616388"/>
              <a:gd name="connsiteY33" fmla="*/ 2673492 h 5616388"/>
              <a:gd name="connsiteX34" fmla="*/ 1407711 w 5616388"/>
              <a:gd name="connsiteY34" fmla="*/ 2731861 h 5616388"/>
              <a:gd name="connsiteX35" fmla="*/ 3615 w 5616388"/>
              <a:gd name="connsiteY35" fmla="*/ 2731861 h 5616388"/>
              <a:gd name="connsiteX36" fmla="*/ 12756 w 5616388"/>
              <a:gd name="connsiteY36" fmla="*/ 2538789 h 5616388"/>
              <a:gd name="connsiteX37" fmla="*/ 656759 w 5616388"/>
              <a:gd name="connsiteY37" fmla="*/ 1003299 h 5616388"/>
              <a:gd name="connsiteX38" fmla="*/ 4797233 w 5616388"/>
              <a:gd name="connsiteY38" fmla="*/ 829792 h 5616388"/>
              <a:gd name="connsiteX39" fmla="*/ 4875502 w 5616388"/>
              <a:gd name="connsiteY39" fmla="*/ 907595 h 5616388"/>
              <a:gd name="connsiteX40" fmla="*/ 5601890 w 5616388"/>
              <a:gd name="connsiteY40" fmla="*/ 2521073 h 5616388"/>
              <a:gd name="connsiteX41" fmla="*/ 5612534 w 5616388"/>
              <a:gd name="connsiteY41" fmla="*/ 2731861 h 5616388"/>
              <a:gd name="connsiteX42" fmla="*/ 4208436 w 5616388"/>
              <a:gd name="connsiteY42" fmla="*/ 2731861 h 5616388"/>
              <a:gd name="connsiteX43" fmla="*/ 4205042 w 5616388"/>
              <a:gd name="connsiteY43" fmla="*/ 2664633 h 5616388"/>
              <a:gd name="connsiteX44" fmla="*/ 3841848 w 5616388"/>
              <a:gd name="connsiteY44" fmla="*/ 1857895 h 5616388"/>
              <a:gd name="connsiteX45" fmla="*/ 3805381 w 5616388"/>
              <a:gd name="connsiteY45" fmla="*/ 1821644 h 5616388"/>
              <a:gd name="connsiteX46" fmla="*/ 2726689 w 5616388"/>
              <a:gd name="connsiteY46" fmla="*/ 4116 h 5616388"/>
              <a:gd name="connsiteX47" fmla="*/ 2726689 w 5616388"/>
              <a:gd name="connsiteY47" fmla="*/ 1408213 h 5616388"/>
              <a:gd name="connsiteX48" fmla="*/ 2664633 w 5616388"/>
              <a:gd name="connsiteY48" fmla="*/ 1411347 h 5616388"/>
              <a:gd name="connsiteX49" fmla="*/ 1899309 w 5616388"/>
              <a:gd name="connsiteY49" fmla="*/ 1737916 h 5616388"/>
              <a:gd name="connsiteX50" fmla="*/ 1827762 w 5616388"/>
              <a:gd name="connsiteY50" fmla="*/ 1804097 h 5616388"/>
              <a:gd name="connsiteX51" fmla="*/ 835036 w 5616388"/>
              <a:gd name="connsiteY51" fmla="*/ 811370 h 5616388"/>
              <a:gd name="connsiteX52" fmla="*/ 990424 w 5616388"/>
              <a:gd name="connsiteY52" fmla="*/ 667637 h 5616388"/>
              <a:gd name="connsiteX53" fmla="*/ 2521072 w 5616388"/>
              <a:gd name="connsiteY53" fmla="*/ 14499 h 5616388"/>
              <a:gd name="connsiteX54" fmla="*/ 2808194 w 5616388"/>
              <a:gd name="connsiteY54" fmla="*/ 0 h 5616388"/>
              <a:gd name="connsiteX55" fmla="*/ 4696360 w 5616388"/>
              <a:gd name="connsiteY55" fmla="*/ 729518 h 5616388"/>
              <a:gd name="connsiteX56" fmla="*/ 4743097 w 5616388"/>
              <a:gd name="connsiteY56" fmla="*/ 775977 h 5616388"/>
              <a:gd name="connsiteX57" fmla="*/ 3751152 w 5616388"/>
              <a:gd name="connsiteY57" fmla="*/ 1767922 h 5616388"/>
              <a:gd name="connsiteX58" fmla="*/ 3655030 w 5616388"/>
              <a:gd name="connsiteY58" fmla="*/ 1688115 h 5616388"/>
              <a:gd name="connsiteX59" fmla="*/ 2808194 w 5616388"/>
              <a:gd name="connsiteY59" fmla="*/ 1404097 h 5616388"/>
              <a:gd name="connsiteX60" fmla="*/ 2803022 w 5616388"/>
              <a:gd name="connsiteY60" fmla="*/ 1404359 h 5616388"/>
              <a:gd name="connsiteX61" fmla="*/ 2803022 w 5616388"/>
              <a:gd name="connsiteY61" fmla="*/ 262 h 561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5616388" h="5616388">
                <a:moveTo>
                  <a:pt x="3756886" y="3841171"/>
                </a:moveTo>
                <a:lnTo>
                  <a:pt x="4749732" y="4834018"/>
                </a:lnTo>
                <a:lnTo>
                  <a:pt x="4594466" y="4975133"/>
                </a:lnTo>
                <a:cubicBezTo>
                  <a:pt x="4109045" y="5375739"/>
                  <a:pt x="3486723" y="5616388"/>
                  <a:pt x="2808194" y="5616388"/>
                </a:cubicBezTo>
                <a:lnTo>
                  <a:pt x="2803022" y="5616127"/>
                </a:lnTo>
                <a:lnTo>
                  <a:pt x="2803022" y="4212030"/>
                </a:lnTo>
                <a:lnTo>
                  <a:pt x="2808194" y="4212291"/>
                </a:lnTo>
                <a:cubicBezTo>
                  <a:pt x="3147458" y="4212291"/>
                  <a:pt x="3458619" y="4091966"/>
                  <a:pt x="3701330" y="3891664"/>
                </a:cubicBezTo>
                <a:close/>
                <a:moveTo>
                  <a:pt x="1821644" y="3805381"/>
                </a:moveTo>
                <a:lnTo>
                  <a:pt x="1857895" y="3841848"/>
                </a:lnTo>
                <a:cubicBezTo>
                  <a:pt x="2074878" y="4041438"/>
                  <a:pt x="2354873" y="4173584"/>
                  <a:pt x="2664633" y="4205042"/>
                </a:cubicBezTo>
                <a:lnTo>
                  <a:pt x="2726689" y="4208176"/>
                </a:lnTo>
                <a:lnTo>
                  <a:pt x="2726689" y="5612273"/>
                </a:lnTo>
                <a:lnTo>
                  <a:pt x="2521072" y="5601890"/>
                </a:lnTo>
                <a:cubicBezTo>
                  <a:pt x="1901551" y="5538974"/>
                  <a:pt x="1341562" y="5274682"/>
                  <a:pt x="907595" y="4875502"/>
                </a:cubicBezTo>
                <a:lnTo>
                  <a:pt x="829792" y="4797234"/>
                </a:lnTo>
                <a:close/>
                <a:moveTo>
                  <a:pt x="4212291" y="2808194"/>
                </a:moveTo>
                <a:lnTo>
                  <a:pt x="5616388" y="2808194"/>
                </a:lnTo>
                <a:cubicBezTo>
                  <a:pt x="5616388" y="3486723"/>
                  <a:pt x="5375738" y="4109045"/>
                  <a:pt x="4975133" y="4594467"/>
                </a:cubicBezTo>
                <a:lnTo>
                  <a:pt x="4805155" y="4781489"/>
                </a:lnTo>
                <a:lnTo>
                  <a:pt x="3812308" y="3788643"/>
                </a:lnTo>
                <a:lnTo>
                  <a:pt x="3891663" y="3701330"/>
                </a:lnTo>
                <a:cubicBezTo>
                  <a:pt x="4091966" y="3458619"/>
                  <a:pt x="4212291" y="3147458"/>
                  <a:pt x="4212291" y="2808194"/>
                </a:cubicBezTo>
                <a:close/>
                <a:moveTo>
                  <a:pt x="0" y="2808194"/>
                </a:moveTo>
                <a:lnTo>
                  <a:pt x="1404097" y="2808194"/>
                </a:lnTo>
                <a:cubicBezTo>
                  <a:pt x="1404097" y="3126254"/>
                  <a:pt x="1509852" y="3419614"/>
                  <a:pt x="1688115" y="3655030"/>
                </a:cubicBezTo>
                <a:lnTo>
                  <a:pt x="1767922" y="3751152"/>
                </a:lnTo>
                <a:lnTo>
                  <a:pt x="775977" y="4743097"/>
                </a:lnTo>
                <a:lnTo>
                  <a:pt x="729518" y="4696361"/>
                </a:lnTo>
                <a:cubicBezTo>
                  <a:pt x="276256" y="4197662"/>
                  <a:pt x="0" y="3535189"/>
                  <a:pt x="0" y="2808194"/>
                </a:cubicBezTo>
                <a:close/>
                <a:moveTo>
                  <a:pt x="781994" y="866279"/>
                </a:moveTo>
                <a:lnTo>
                  <a:pt x="1774970" y="1859255"/>
                </a:lnTo>
                <a:lnTo>
                  <a:pt x="1732477" y="1905747"/>
                </a:lnTo>
                <a:cubicBezTo>
                  <a:pt x="1554631" y="2117517"/>
                  <a:pt x="1438166" y="2382563"/>
                  <a:pt x="1410475" y="2673492"/>
                </a:cubicBezTo>
                <a:lnTo>
                  <a:pt x="1407711" y="2731861"/>
                </a:lnTo>
                <a:lnTo>
                  <a:pt x="3615" y="2731861"/>
                </a:lnTo>
                <a:lnTo>
                  <a:pt x="12756" y="2538789"/>
                </a:lnTo>
                <a:cubicBezTo>
                  <a:pt x="68138" y="1956931"/>
                  <a:pt x="301068" y="1426839"/>
                  <a:pt x="656759" y="1003299"/>
                </a:cubicBezTo>
                <a:close/>
                <a:moveTo>
                  <a:pt x="4797233" y="829792"/>
                </a:moveTo>
                <a:lnTo>
                  <a:pt x="4875502" y="907595"/>
                </a:lnTo>
                <a:cubicBezTo>
                  <a:pt x="5274681" y="1341562"/>
                  <a:pt x="5538974" y="1901551"/>
                  <a:pt x="5601890" y="2521073"/>
                </a:cubicBezTo>
                <a:lnTo>
                  <a:pt x="5612534" y="2731861"/>
                </a:lnTo>
                <a:lnTo>
                  <a:pt x="4208436" y="2731861"/>
                </a:lnTo>
                <a:lnTo>
                  <a:pt x="4205042" y="2664633"/>
                </a:lnTo>
                <a:cubicBezTo>
                  <a:pt x="4173584" y="2354873"/>
                  <a:pt x="4041438" y="2074878"/>
                  <a:pt x="3841848" y="1857895"/>
                </a:cubicBezTo>
                <a:lnTo>
                  <a:pt x="3805381" y="1821644"/>
                </a:lnTo>
                <a:close/>
                <a:moveTo>
                  <a:pt x="2726689" y="4116"/>
                </a:moveTo>
                <a:lnTo>
                  <a:pt x="2726689" y="1408213"/>
                </a:lnTo>
                <a:lnTo>
                  <a:pt x="2664633" y="1411347"/>
                </a:lnTo>
                <a:cubicBezTo>
                  <a:pt x="2374233" y="1440838"/>
                  <a:pt x="2109994" y="1558826"/>
                  <a:pt x="1899309" y="1737916"/>
                </a:cubicBezTo>
                <a:lnTo>
                  <a:pt x="1827762" y="1804097"/>
                </a:lnTo>
                <a:lnTo>
                  <a:pt x="835036" y="811370"/>
                </a:lnTo>
                <a:lnTo>
                  <a:pt x="990424" y="667637"/>
                </a:lnTo>
                <a:cubicBezTo>
                  <a:pt x="1411793" y="309457"/>
                  <a:pt x="1940271" y="73482"/>
                  <a:pt x="2521072" y="14499"/>
                </a:cubicBezTo>
                <a:close/>
                <a:moveTo>
                  <a:pt x="2808194" y="0"/>
                </a:moveTo>
                <a:cubicBezTo>
                  <a:pt x="3535189" y="0"/>
                  <a:pt x="4197661" y="276256"/>
                  <a:pt x="4696360" y="729518"/>
                </a:cubicBezTo>
                <a:lnTo>
                  <a:pt x="4743097" y="775977"/>
                </a:lnTo>
                <a:lnTo>
                  <a:pt x="3751152" y="1767922"/>
                </a:lnTo>
                <a:lnTo>
                  <a:pt x="3655030" y="1688115"/>
                </a:lnTo>
                <a:cubicBezTo>
                  <a:pt x="3419614" y="1509852"/>
                  <a:pt x="3126254" y="1404097"/>
                  <a:pt x="2808194" y="1404097"/>
                </a:cubicBezTo>
                <a:lnTo>
                  <a:pt x="2803022" y="1404359"/>
                </a:lnTo>
                <a:lnTo>
                  <a:pt x="2803022" y="262"/>
                </a:lnTo>
                <a:close/>
              </a:path>
            </a:pathLst>
          </a:custGeom>
          <a:ln>
            <a:noFill/>
          </a:ln>
          <a:effectLst>
            <a:outerShdw blurRad="5080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K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791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FB44B6-148A-17A0-9C57-77E359A74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74376A-A27D-DA43-5518-02CFB625DA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 useBgFill="1">
        <p:nvSpPr>
          <p:cNvPr id="7" name="Freeform: Shape 6">
            <a:extLst>
              <a:ext uri="{FF2B5EF4-FFF2-40B4-BE49-F238E27FC236}">
                <a16:creationId xmlns:a16="http://schemas.microsoft.com/office/drawing/2014/main" id="{23699045-0F96-5876-A4B1-0F868DE66B19}"/>
              </a:ext>
            </a:extLst>
          </p:cNvPr>
          <p:cNvSpPr/>
          <p:nvPr/>
        </p:nvSpPr>
        <p:spPr>
          <a:xfrm rot="9175540">
            <a:off x="6910776" y="-2585030"/>
            <a:ext cx="11525142" cy="11525142"/>
          </a:xfrm>
          <a:custGeom>
            <a:avLst/>
            <a:gdLst>
              <a:gd name="connsiteX0" fmla="*/ 3756886 w 5616388"/>
              <a:gd name="connsiteY0" fmla="*/ 3841171 h 5616388"/>
              <a:gd name="connsiteX1" fmla="*/ 4749732 w 5616388"/>
              <a:gd name="connsiteY1" fmla="*/ 4834018 h 5616388"/>
              <a:gd name="connsiteX2" fmla="*/ 4594466 w 5616388"/>
              <a:gd name="connsiteY2" fmla="*/ 4975133 h 5616388"/>
              <a:gd name="connsiteX3" fmla="*/ 2808194 w 5616388"/>
              <a:gd name="connsiteY3" fmla="*/ 5616388 h 5616388"/>
              <a:gd name="connsiteX4" fmla="*/ 2803022 w 5616388"/>
              <a:gd name="connsiteY4" fmla="*/ 5616127 h 5616388"/>
              <a:gd name="connsiteX5" fmla="*/ 2803022 w 5616388"/>
              <a:gd name="connsiteY5" fmla="*/ 4212030 h 5616388"/>
              <a:gd name="connsiteX6" fmla="*/ 2808194 w 5616388"/>
              <a:gd name="connsiteY6" fmla="*/ 4212291 h 5616388"/>
              <a:gd name="connsiteX7" fmla="*/ 3701330 w 5616388"/>
              <a:gd name="connsiteY7" fmla="*/ 3891664 h 5616388"/>
              <a:gd name="connsiteX8" fmla="*/ 1821644 w 5616388"/>
              <a:gd name="connsiteY8" fmla="*/ 3805381 h 5616388"/>
              <a:gd name="connsiteX9" fmla="*/ 1857895 w 5616388"/>
              <a:gd name="connsiteY9" fmla="*/ 3841848 h 5616388"/>
              <a:gd name="connsiteX10" fmla="*/ 2664633 w 5616388"/>
              <a:gd name="connsiteY10" fmla="*/ 4205042 h 5616388"/>
              <a:gd name="connsiteX11" fmla="*/ 2726689 w 5616388"/>
              <a:gd name="connsiteY11" fmla="*/ 4208176 h 5616388"/>
              <a:gd name="connsiteX12" fmla="*/ 2726689 w 5616388"/>
              <a:gd name="connsiteY12" fmla="*/ 5612273 h 5616388"/>
              <a:gd name="connsiteX13" fmla="*/ 2521072 w 5616388"/>
              <a:gd name="connsiteY13" fmla="*/ 5601890 h 5616388"/>
              <a:gd name="connsiteX14" fmla="*/ 907595 w 5616388"/>
              <a:gd name="connsiteY14" fmla="*/ 4875502 h 5616388"/>
              <a:gd name="connsiteX15" fmla="*/ 829792 w 5616388"/>
              <a:gd name="connsiteY15" fmla="*/ 4797234 h 5616388"/>
              <a:gd name="connsiteX16" fmla="*/ 4212291 w 5616388"/>
              <a:gd name="connsiteY16" fmla="*/ 2808194 h 5616388"/>
              <a:gd name="connsiteX17" fmla="*/ 5616388 w 5616388"/>
              <a:gd name="connsiteY17" fmla="*/ 2808194 h 5616388"/>
              <a:gd name="connsiteX18" fmla="*/ 4975133 w 5616388"/>
              <a:gd name="connsiteY18" fmla="*/ 4594467 h 5616388"/>
              <a:gd name="connsiteX19" fmla="*/ 4805155 w 5616388"/>
              <a:gd name="connsiteY19" fmla="*/ 4781489 h 5616388"/>
              <a:gd name="connsiteX20" fmla="*/ 3812308 w 5616388"/>
              <a:gd name="connsiteY20" fmla="*/ 3788643 h 5616388"/>
              <a:gd name="connsiteX21" fmla="*/ 3891663 w 5616388"/>
              <a:gd name="connsiteY21" fmla="*/ 3701330 h 5616388"/>
              <a:gd name="connsiteX22" fmla="*/ 4212291 w 5616388"/>
              <a:gd name="connsiteY22" fmla="*/ 2808194 h 5616388"/>
              <a:gd name="connsiteX23" fmla="*/ 0 w 5616388"/>
              <a:gd name="connsiteY23" fmla="*/ 2808194 h 5616388"/>
              <a:gd name="connsiteX24" fmla="*/ 1404097 w 5616388"/>
              <a:gd name="connsiteY24" fmla="*/ 2808194 h 5616388"/>
              <a:gd name="connsiteX25" fmla="*/ 1688115 w 5616388"/>
              <a:gd name="connsiteY25" fmla="*/ 3655030 h 5616388"/>
              <a:gd name="connsiteX26" fmla="*/ 1767922 w 5616388"/>
              <a:gd name="connsiteY26" fmla="*/ 3751152 h 5616388"/>
              <a:gd name="connsiteX27" fmla="*/ 775977 w 5616388"/>
              <a:gd name="connsiteY27" fmla="*/ 4743097 h 5616388"/>
              <a:gd name="connsiteX28" fmla="*/ 729518 w 5616388"/>
              <a:gd name="connsiteY28" fmla="*/ 4696361 h 5616388"/>
              <a:gd name="connsiteX29" fmla="*/ 0 w 5616388"/>
              <a:gd name="connsiteY29" fmla="*/ 2808194 h 5616388"/>
              <a:gd name="connsiteX30" fmla="*/ 781994 w 5616388"/>
              <a:gd name="connsiteY30" fmla="*/ 866279 h 5616388"/>
              <a:gd name="connsiteX31" fmla="*/ 1774970 w 5616388"/>
              <a:gd name="connsiteY31" fmla="*/ 1859255 h 5616388"/>
              <a:gd name="connsiteX32" fmla="*/ 1732477 w 5616388"/>
              <a:gd name="connsiteY32" fmla="*/ 1905747 h 5616388"/>
              <a:gd name="connsiteX33" fmla="*/ 1410475 w 5616388"/>
              <a:gd name="connsiteY33" fmla="*/ 2673492 h 5616388"/>
              <a:gd name="connsiteX34" fmla="*/ 1407711 w 5616388"/>
              <a:gd name="connsiteY34" fmla="*/ 2731861 h 5616388"/>
              <a:gd name="connsiteX35" fmla="*/ 3615 w 5616388"/>
              <a:gd name="connsiteY35" fmla="*/ 2731861 h 5616388"/>
              <a:gd name="connsiteX36" fmla="*/ 12756 w 5616388"/>
              <a:gd name="connsiteY36" fmla="*/ 2538789 h 5616388"/>
              <a:gd name="connsiteX37" fmla="*/ 656759 w 5616388"/>
              <a:gd name="connsiteY37" fmla="*/ 1003299 h 5616388"/>
              <a:gd name="connsiteX38" fmla="*/ 4797233 w 5616388"/>
              <a:gd name="connsiteY38" fmla="*/ 829792 h 5616388"/>
              <a:gd name="connsiteX39" fmla="*/ 4875502 w 5616388"/>
              <a:gd name="connsiteY39" fmla="*/ 907595 h 5616388"/>
              <a:gd name="connsiteX40" fmla="*/ 5601890 w 5616388"/>
              <a:gd name="connsiteY40" fmla="*/ 2521073 h 5616388"/>
              <a:gd name="connsiteX41" fmla="*/ 5612534 w 5616388"/>
              <a:gd name="connsiteY41" fmla="*/ 2731861 h 5616388"/>
              <a:gd name="connsiteX42" fmla="*/ 4208436 w 5616388"/>
              <a:gd name="connsiteY42" fmla="*/ 2731861 h 5616388"/>
              <a:gd name="connsiteX43" fmla="*/ 4205042 w 5616388"/>
              <a:gd name="connsiteY43" fmla="*/ 2664633 h 5616388"/>
              <a:gd name="connsiteX44" fmla="*/ 3841848 w 5616388"/>
              <a:gd name="connsiteY44" fmla="*/ 1857895 h 5616388"/>
              <a:gd name="connsiteX45" fmla="*/ 3805381 w 5616388"/>
              <a:gd name="connsiteY45" fmla="*/ 1821644 h 5616388"/>
              <a:gd name="connsiteX46" fmla="*/ 2726689 w 5616388"/>
              <a:gd name="connsiteY46" fmla="*/ 4116 h 5616388"/>
              <a:gd name="connsiteX47" fmla="*/ 2726689 w 5616388"/>
              <a:gd name="connsiteY47" fmla="*/ 1408213 h 5616388"/>
              <a:gd name="connsiteX48" fmla="*/ 2664633 w 5616388"/>
              <a:gd name="connsiteY48" fmla="*/ 1411347 h 5616388"/>
              <a:gd name="connsiteX49" fmla="*/ 1899309 w 5616388"/>
              <a:gd name="connsiteY49" fmla="*/ 1737916 h 5616388"/>
              <a:gd name="connsiteX50" fmla="*/ 1827762 w 5616388"/>
              <a:gd name="connsiteY50" fmla="*/ 1804097 h 5616388"/>
              <a:gd name="connsiteX51" fmla="*/ 835036 w 5616388"/>
              <a:gd name="connsiteY51" fmla="*/ 811370 h 5616388"/>
              <a:gd name="connsiteX52" fmla="*/ 990424 w 5616388"/>
              <a:gd name="connsiteY52" fmla="*/ 667637 h 5616388"/>
              <a:gd name="connsiteX53" fmla="*/ 2521072 w 5616388"/>
              <a:gd name="connsiteY53" fmla="*/ 14499 h 5616388"/>
              <a:gd name="connsiteX54" fmla="*/ 2808194 w 5616388"/>
              <a:gd name="connsiteY54" fmla="*/ 0 h 5616388"/>
              <a:gd name="connsiteX55" fmla="*/ 4696360 w 5616388"/>
              <a:gd name="connsiteY55" fmla="*/ 729518 h 5616388"/>
              <a:gd name="connsiteX56" fmla="*/ 4743097 w 5616388"/>
              <a:gd name="connsiteY56" fmla="*/ 775977 h 5616388"/>
              <a:gd name="connsiteX57" fmla="*/ 3751152 w 5616388"/>
              <a:gd name="connsiteY57" fmla="*/ 1767922 h 5616388"/>
              <a:gd name="connsiteX58" fmla="*/ 3655030 w 5616388"/>
              <a:gd name="connsiteY58" fmla="*/ 1688115 h 5616388"/>
              <a:gd name="connsiteX59" fmla="*/ 2808194 w 5616388"/>
              <a:gd name="connsiteY59" fmla="*/ 1404097 h 5616388"/>
              <a:gd name="connsiteX60" fmla="*/ 2803022 w 5616388"/>
              <a:gd name="connsiteY60" fmla="*/ 1404359 h 5616388"/>
              <a:gd name="connsiteX61" fmla="*/ 2803022 w 5616388"/>
              <a:gd name="connsiteY61" fmla="*/ 262 h 561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5616388" h="5616388">
                <a:moveTo>
                  <a:pt x="3756886" y="3841171"/>
                </a:moveTo>
                <a:lnTo>
                  <a:pt x="4749732" y="4834018"/>
                </a:lnTo>
                <a:lnTo>
                  <a:pt x="4594466" y="4975133"/>
                </a:lnTo>
                <a:cubicBezTo>
                  <a:pt x="4109045" y="5375739"/>
                  <a:pt x="3486723" y="5616388"/>
                  <a:pt x="2808194" y="5616388"/>
                </a:cubicBezTo>
                <a:lnTo>
                  <a:pt x="2803022" y="5616127"/>
                </a:lnTo>
                <a:lnTo>
                  <a:pt x="2803022" y="4212030"/>
                </a:lnTo>
                <a:lnTo>
                  <a:pt x="2808194" y="4212291"/>
                </a:lnTo>
                <a:cubicBezTo>
                  <a:pt x="3147458" y="4212291"/>
                  <a:pt x="3458619" y="4091966"/>
                  <a:pt x="3701330" y="3891664"/>
                </a:cubicBezTo>
                <a:close/>
                <a:moveTo>
                  <a:pt x="1821644" y="3805381"/>
                </a:moveTo>
                <a:lnTo>
                  <a:pt x="1857895" y="3841848"/>
                </a:lnTo>
                <a:cubicBezTo>
                  <a:pt x="2074878" y="4041438"/>
                  <a:pt x="2354873" y="4173584"/>
                  <a:pt x="2664633" y="4205042"/>
                </a:cubicBezTo>
                <a:lnTo>
                  <a:pt x="2726689" y="4208176"/>
                </a:lnTo>
                <a:lnTo>
                  <a:pt x="2726689" y="5612273"/>
                </a:lnTo>
                <a:lnTo>
                  <a:pt x="2521072" y="5601890"/>
                </a:lnTo>
                <a:cubicBezTo>
                  <a:pt x="1901551" y="5538974"/>
                  <a:pt x="1341562" y="5274682"/>
                  <a:pt x="907595" y="4875502"/>
                </a:cubicBezTo>
                <a:lnTo>
                  <a:pt x="829792" y="4797234"/>
                </a:lnTo>
                <a:close/>
                <a:moveTo>
                  <a:pt x="4212291" y="2808194"/>
                </a:moveTo>
                <a:lnTo>
                  <a:pt x="5616388" y="2808194"/>
                </a:lnTo>
                <a:cubicBezTo>
                  <a:pt x="5616388" y="3486723"/>
                  <a:pt x="5375738" y="4109045"/>
                  <a:pt x="4975133" y="4594467"/>
                </a:cubicBezTo>
                <a:lnTo>
                  <a:pt x="4805155" y="4781489"/>
                </a:lnTo>
                <a:lnTo>
                  <a:pt x="3812308" y="3788643"/>
                </a:lnTo>
                <a:lnTo>
                  <a:pt x="3891663" y="3701330"/>
                </a:lnTo>
                <a:cubicBezTo>
                  <a:pt x="4091966" y="3458619"/>
                  <a:pt x="4212291" y="3147458"/>
                  <a:pt x="4212291" y="2808194"/>
                </a:cubicBezTo>
                <a:close/>
                <a:moveTo>
                  <a:pt x="0" y="2808194"/>
                </a:moveTo>
                <a:lnTo>
                  <a:pt x="1404097" y="2808194"/>
                </a:lnTo>
                <a:cubicBezTo>
                  <a:pt x="1404097" y="3126254"/>
                  <a:pt x="1509852" y="3419614"/>
                  <a:pt x="1688115" y="3655030"/>
                </a:cubicBezTo>
                <a:lnTo>
                  <a:pt x="1767922" y="3751152"/>
                </a:lnTo>
                <a:lnTo>
                  <a:pt x="775977" y="4743097"/>
                </a:lnTo>
                <a:lnTo>
                  <a:pt x="729518" y="4696361"/>
                </a:lnTo>
                <a:cubicBezTo>
                  <a:pt x="276256" y="4197662"/>
                  <a:pt x="0" y="3535189"/>
                  <a:pt x="0" y="2808194"/>
                </a:cubicBezTo>
                <a:close/>
                <a:moveTo>
                  <a:pt x="781994" y="866279"/>
                </a:moveTo>
                <a:lnTo>
                  <a:pt x="1774970" y="1859255"/>
                </a:lnTo>
                <a:lnTo>
                  <a:pt x="1732477" y="1905747"/>
                </a:lnTo>
                <a:cubicBezTo>
                  <a:pt x="1554631" y="2117517"/>
                  <a:pt x="1438166" y="2382563"/>
                  <a:pt x="1410475" y="2673492"/>
                </a:cubicBezTo>
                <a:lnTo>
                  <a:pt x="1407711" y="2731861"/>
                </a:lnTo>
                <a:lnTo>
                  <a:pt x="3615" y="2731861"/>
                </a:lnTo>
                <a:lnTo>
                  <a:pt x="12756" y="2538789"/>
                </a:lnTo>
                <a:cubicBezTo>
                  <a:pt x="68138" y="1956931"/>
                  <a:pt x="301068" y="1426839"/>
                  <a:pt x="656759" y="1003299"/>
                </a:cubicBezTo>
                <a:close/>
                <a:moveTo>
                  <a:pt x="4797233" y="829792"/>
                </a:moveTo>
                <a:lnTo>
                  <a:pt x="4875502" y="907595"/>
                </a:lnTo>
                <a:cubicBezTo>
                  <a:pt x="5274681" y="1341562"/>
                  <a:pt x="5538974" y="1901551"/>
                  <a:pt x="5601890" y="2521073"/>
                </a:cubicBezTo>
                <a:lnTo>
                  <a:pt x="5612534" y="2731861"/>
                </a:lnTo>
                <a:lnTo>
                  <a:pt x="4208436" y="2731861"/>
                </a:lnTo>
                <a:lnTo>
                  <a:pt x="4205042" y="2664633"/>
                </a:lnTo>
                <a:cubicBezTo>
                  <a:pt x="4173584" y="2354873"/>
                  <a:pt x="4041438" y="2074878"/>
                  <a:pt x="3841848" y="1857895"/>
                </a:cubicBezTo>
                <a:lnTo>
                  <a:pt x="3805381" y="1821644"/>
                </a:lnTo>
                <a:close/>
                <a:moveTo>
                  <a:pt x="2726689" y="4116"/>
                </a:moveTo>
                <a:lnTo>
                  <a:pt x="2726689" y="1408213"/>
                </a:lnTo>
                <a:lnTo>
                  <a:pt x="2664633" y="1411347"/>
                </a:lnTo>
                <a:cubicBezTo>
                  <a:pt x="2374233" y="1440838"/>
                  <a:pt x="2109994" y="1558826"/>
                  <a:pt x="1899309" y="1737916"/>
                </a:cubicBezTo>
                <a:lnTo>
                  <a:pt x="1827762" y="1804097"/>
                </a:lnTo>
                <a:lnTo>
                  <a:pt x="835036" y="811370"/>
                </a:lnTo>
                <a:lnTo>
                  <a:pt x="990424" y="667637"/>
                </a:lnTo>
                <a:cubicBezTo>
                  <a:pt x="1411793" y="309457"/>
                  <a:pt x="1940271" y="73482"/>
                  <a:pt x="2521072" y="14499"/>
                </a:cubicBezTo>
                <a:close/>
                <a:moveTo>
                  <a:pt x="2808194" y="0"/>
                </a:moveTo>
                <a:cubicBezTo>
                  <a:pt x="3535189" y="0"/>
                  <a:pt x="4197661" y="276256"/>
                  <a:pt x="4696360" y="729518"/>
                </a:cubicBezTo>
                <a:lnTo>
                  <a:pt x="4743097" y="775977"/>
                </a:lnTo>
                <a:lnTo>
                  <a:pt x="3751152" y="1767922"/>
                </a:lnTo>
                <a:lnTo>
                  <a:pt x="3655030" y="1688115"/>
                </a:lnTo>
                <a:cubicBezTo>
                  <a:pt x="3419614" y="1509852"/>
                  <a:pt x="3126254" y="1404097"/>
                  <a:pt x="2808194" y="1404097"/>
                </a:cubicBezTo>
                <a:lnTo>
                  <a:pt x="2803022" y="1404359"/>
                </a:lnTo>
                <a:lnTo>
                  <a:pt x="2803022" y="262"/>
                </a:lnTo>
                <a:close/>
              </a:path>
            </a:pathLst>
          </a:custGeom>
          <a:ln>
            <a:noFill/>
          </a:ln>
          <a:effectLst>
            <a:outerShdw blurRad="5080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K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330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547E15-E176-416C-5A05-6570B5D14F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F6FFF3-27FF-A3EA-CA28-D6BD9E5997F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 useBgFill="1">
        <p:nvSpPr>
          <p:cNvPr id="7" name="Freeform: Shape 6">
            <a:extLst>
              <a:ext uri="{FF2B5EF4-FFF2-40B4-BE49-F238E27FC236}">
                <a16:creationId xmlns:a16="http://schemas.microsoft.com/office/drawing/2014/main" id="{383F694A-0DFF-91A7-DE65-8741A4249CB9}"/>
              </a:ext>
            </a:extLst>
          </p:cNvPr>
          <p:cNvSpPr/>
          <p:nvPr/>
        </p:nvSpPr>
        <p:spPr>
          <a:xfrm rot="12059608">
            <a:off x="6910776" y="-2585030"/>
            <a:ext cx="11525142" cy="11525142"/>
          </a:xfrm>
          <a:custGeom>
            <a:avLst/>
            <a:gdLst>
              <a:gd name="connsiteX0" fmla="*/ 3756886 w 5616388"/>
              <a:gd name="connsiteY0" fmla="*/ 3841171 h 5616388"/>
              <a:gd name="connsiteX1" fmla="*/ 4749732 w 5616388"/>
              <a:gd name="connsiteY1" fmla="*/ 4834018 h 5616388"/>
              <a:gd name="connsiteX2" fmla="*/ 4594466 w 5616388"/>
              <a:gd name="connsiteY2" fmla="*/ 4975133 h 5616388"/>
              <a:gd name="connsiteX3" fmla="*/ 2808194 w 5616388"/>
              <a:gd name="connsiteY3" fmla="*/ 5616388 h 5616388"/>
              <a:gd name="connsiteX4" fmla="*/ 2803022 w 5616388"/>
              <a:gd name="connsiteY4" fmla="*/ 5616127 h 5616388"/>
              <a:gd name="connsiteX5" fmla="*/ 2803022 w 5616388"/>
              <a:gd name="connsiteY5" fmla="*/ 4212030 h 5616388"/>
              <a:gd name="connsiteX6" fmla="*/ 2808194 w 5616388"/>
              <a:gd name="connsiteY6" fmla="*/ 4212291 h 5616388"/>
              <a:gd name="connsiteX7" fmla="*/ 3701330 w 5616388"/>
              <a:gd name="connsiteY7" fmla="*/ 3891664 h 5616388"/>
              <a:gd name="connsiteX8" fmla="*/ 1821644 w 5616388"/>
              <a:gd name="connsiteY8" fmla="*/ 3805381 h 5616388"/>
              <a:gd name="connsiteX9" fmla="*/ 1857895 w 5616388"/>
              <a:gd name="connsiteY9" fmla="*/ 3841848 h 5616388"/>
              <a:gd name="connsiteX10" fmla="*/ 2664633 w 5616388"/>
              <a:gd name="connsiteY10" fmla="*/ 4205042 h 5616388"/>
              <a:gd name="connsiteX11" fmla="*/ 2726689 w 5616388"/>
              <a:gd name="connsiteY11" fmla="*/ 4208176 h 5616388"/>
              <a:gd name="connsiteX12" fmla="*/ 2726689 w 5616388"/>
              <a:gd name="connsiteY12" fmla="*/ 5612273 h 5616388"/>
              <a:gd name="connsiteX13" fmla="*/ 2521072 w 5616388"/>
              <a:gd name="connsiteY13" fmla="*/ 5601890 h 5616388"/>
              <a:gd name="connsiteX14" fmla="*/ 907595 w 5616388"/>
              <a:gd name="connsiteY14" fmla="*/ 4875502 h 5616388"/>
              <a:gd name="connsiteX15" fmla="*/ 829792 w 5616388"/>
              <a:gd name="connsiteY15" fmla="*/ 4797234 h 5616388"/>
              <a:gd name="connsiteX16" fmla="*/ 4212291 w 5616388"/>
              <a:gd name="connsiteY16" fmla="*/ 2808194 h 5616388"/>
              <a:gd name="connsiteX17" fmla="*/ 5616388 w 5616388"/>
              <a:gd name="connsiteY17" fmla="*/ 2808194 h 5616388"/>
              <a:gd name="connsiteX18" fmla="*/ 4975133 w 5616388"/>
              <a:gd name="connsiteY18" fmla="*/ 4594467 h 5616388"/>
              <a:gd name="connsiteX19" fmla="*/ 4805155 w 5616388"/>
              <a:gd name="connsiteY19" fmla="*/ 4781489 h 5616388"/>
              <a:gd name="connsiteX20" fmla="*/ 3812308 w 5616388"/>
              <a:gd name="connsiteY20" fmla="*/ 3788643 h 5616388"/>
              <a:gd name="connsiteX21" fmla="*/ 3891663 w 5616388"/>
              <a:gd name="connsiteY21" fmla="*/ 3701330 h 5616388"/>
              <a:gd name="connsiteX22" fmla="*/ 4212291 w 5616388"/>
              <a:gd name="connsiteY22" fmla="*/ 2808194 h 5616388"/>
              <a:gd name="connsiteX23" fmla="*/ 0 w 5616388"/>
              <a:gd name="connsiteY23" fmla="*/ 2808194 h 5616388"/>
              <a:gd name="connsiteX24" fmla="*/ 1404097 w 5616388"/>
              <a:gd name="connsiteY24" fmla="*/ 2808194 h 5616388"/>
              <a:gd name="connsiteX25" fmla="*/ 1688115 w 5616388"/>
              <a:gd name="connsiteY25" fmla="*/ 3655030 h 5616388"/>
              <a:gd name="connsiteX26" fmla="*/ 1767922 w 5616388"/>
              <a:gd name="connsiteY26" fmla="*/ 3751152 h 5616388"/>
              <a:gd name="connsiteX27" fmla="*/ 775977 w 5616388"/>
              <a:gd name="connsiteY27" fmla="*/ 4743097 h 5616388"/>
              <a:gd name="connsiteX28" fmla="*/ 729518 w 5616388"/>
              <a:gd name="connsiteY28" fmla="*/ 4696361 h 5616388"/>
              <a:gd name="connsiteX29" fmla="*/ 0 w 5616388"/>
              <a:gd name="connsiteY29" fmla="*/ 2808194 h 5616388"/>
              <a:gd name="connsiteX30" fmla="*/ 781994 w 5616388"/>
              <a:gd name="connsiteY30" fmla="*/ 866279 h 5616388"/>
              <a:gd name="connsiteX31" fmla="*/ 1774970 w 5616388"/>
              <a:gd name="connsiteY31" fmla="*/ 1859255 h 5616388"/>
              <a:gd name="connsiteX32" fmla="*/ 1732477 w 5616388"/>
              <a:gd name="connsiteY32" fmla="*/ 1905747 h 5616388"/>
              <a:gd name="connsiteX33" fmla="*/ 1410475 w 5616388"/>
              <a:gd name="connsiteY33" fmla="*/ 2673492 h 5616388"/>
              <a:gd name="connsiteX34" fmla="*/ 1407711 w 5616388"/>
              <a:gd name="connsiteY34" fmla="*/ 2731861 h 5616388"/>
              <a:gd name="connsiteX35" fmla="*/ 3615 w 5616388"/>
              <a:gd name="connsiteY35" fmla="*/ 2731861 h 5616388"/>
              <a:gd name="connsiteX36" fmla="*/ 12756 w 5616388"/>
              <a:gd name="connsiteY36" fmla="*/ 2538789 h 5616388"/>
              <a:gd name="connsiteX37" fmla="*/ 656759 w 5616388"/>
              <a:gd name="connsiteY37" fmla="*/ 1003299 h 5616388"/>
              <a:gd name="connsiteX38" fmla="*/ 4797233 w 5616388"/>
              <a:gd name="connsiteY38" fmla="*/ 829792 h 5616388"/>
              <a:gd name="connsiteX39" fmla="*/ 4875502 w 5616388"/>
              <a:gd name="connsiteY39" fmla="*/ 907595 h 5616388"/>
              <a:gd name="connsiteX40" fmla="*/ 5601890 w 5616388"/>
              <a:gd name="connsiteY40" fmla="*/ 2521073 h 5616388"/>
              <a:gd name="connsiteX41" fmla="*/ 5612534 w 5616388"/>
              <a:gd name="connsiteY41" fmla="*/ 2731861 h 5616388"/>
              <a:gd name="connsiteX42" fmla="*/ 4208436 w 5616388"/>
              <a:gd name="connsiteY42" fmla="*/ 2731861 h 5616388"/>
              <a:gd name="connsiteX43" fmla="*/ 4205042 w 5616388"/>
              <a:gd name="connsiteY43" fmla="*/ 2664633 h 5616388"/>
              <a:gd name="connsiteX44" fmla="*/ 3841848 w 5616388"/>
              <a:gd name="connsiteY44" fmla="*/ 1857895 h 5616388"/>
              <a:gd name="connsiteX45" fmla="*/ 3805381 w 5616388"/>
              <a:gd name="connsiteY45" fmla="*/ 1821644 h 5616388"/>
              <a:gd name="connsiteX46" fmla="*/ 2726689 w 5616388"/>
              <a:gd name="connsiteY46" fmla="*/ 4116 h 5616388"/>
              <a:gd name="connsiteX47" fmla="*/ 2726689 w 5616388"/>
              <a:gd name="connsiteY47" fmla="*/ 1408213 h 5616388"/>
              <a:gd name="connsiteX48" fmla="*/ 2664633 w 5616388"/>
              <a:gd name="connsiteY48" fmla="*/ 1411347 h 5616388"/>
              <a:gd name="connsiteX49" fmla="*/ 1899309 w 5616388"/>
              <a:gd name="connsiteY49" fmla="*/ 1737916 h 5616388"/>
              <a:gd name="connsiteX50" fmla="*/ 1827762 w 5616388"/>
              <a:gd name="connsiteY50" fmla="*/ 1804097 h 5616388"/>
              <a:gd name="connsiteX51" fmla="*/ 835036 w 5616388"/>
              <a:gd name="connsiteY51" fmla="*/ 811370 h 5616388"/>
              <a:gd name="connsiteX52" fmla="*/ 990424 w 5616388"/>
              <a:gd name="connsiteY52" fmla="*/ 667637 h 5616388"/>
              <a:gd name="connsiteX53" fmla="*/ 2521072 w 5616388"/>
              <a:gd name="connsiteY53" fmla="*/ 14499 h 5616388"/>
              <a:gd name="connsiteX54" fmla="*/ 2808194 w 5616388"/>
              <a:gd name="connsiteY54" fmla="*/ 0 h 5616388"/>
              <a:gd name="connsiteX55" fmla="*/ 4696360 w 5616388"/>
              <a:gd name="connsiteY55" fmla="*/ 729518 h 5616388"/>
              <a:gd name="connsiteX56" fmla="*/ 4743097 w 5616388"/>
              <a:gd name="connsiteY56" fmla="*/ 775977 h 5616388"/>
              <a:gd name="connsiteX57" fmla="*/ 3751152 w 5616388"/>
              <a:gd name="connsiteY57" fmla="*/ 1767922 h 5616388"/>
              <a:gd name="connsiteX58" fmla="*/ 3655030 w 5616388"/>
              <a:gd name="connsiteY58" fmla="*/ 1688115 h 5616388"/>
              <a:gd name="connsiteX59" fmla="*/ 2808194 w 5616388"/>
              <a:gd name="connsiteY59" fmla="*/ 1404097 h 5616388"/>
              <a:gd name="connsiteX60" fmla="*/ 2803022 w 5616388"/>
              <a:gd name="connsiteY60" fmla="*/ 1404359 h 5616388"/>
              <a:gd name="connsiteX61" fmla="*/ 2803022 w 5616388"/>
              <a:gd name="connsiteY61" fmla="*/ 262 h 561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5616388" h="5616388">
                <a:moveTo>
                  <a:pt x="3756886" y="3841171"/>
                </a:moveTo>
                <a:lnTo>
                  <a:pt x="4749732" y="4834018"/>
                </a:lnTo>
                <a:lnTo>
                  <a:pt x="4594466" y="4975133"/>
                </a:lnTo>
                <a:cubicBezTo>
                  <a:pt x="4109045" y="5375739"/>
                  <a:pt x="3486723" y="5616388"/>
                  <a:pt x="2808194" y="5616388"/>
                </a:cubicBezTo>
                <a:lnTo>
                  <a:pt x="2803022" y="5616127"/>
                </a:lnTo>
                <a:lnTo>
                  <a:pt x="2803022" y="4212030"/>
                </a:lnTo>
                <a:lnTo>
                  <a:pt x="2808194" y="4212291"/>
                </a:lnTo>
                <a:cubicBezTo>
                  <a:pt x="3147458" y="4212291"/>
                  <a:pt x="3458619" y="4091966"/>
                  <a:pt x="3701330" y="3891664"/>
                </a:cubicBezTo>
                <a:close/>
                <a:moveTo>
                  <a:pt x="1821644" y="3805381"/>
                </a:moveTo>
                <a:lnTo>
                  <a:pt x="1857895" y="3841848"/>
                </a:lnTo>
                <a:cubicBezTo>
                  <a:pt x="2074878" y="4041438"/>
                  <a:pt x="2354873" y="4173584"/>
                  <a:pt x="2664633" y="4205042"/>
                </a:cubicBezTo>
                <a:lnTo>
                  <a:pt x="2726689" y="4208176"/>
                </a:lnTo>
                <a:lnTo>
                  <a:pt x="2726689" y="5612273"/>
                </a:lnTo>
                <a:lnTo>
                  <a:pt x="2521072" y="5601890"/>
                </a:lnTo>
                <a:cubicBezTo>
                  <a:pt x="1901551" y="5538974"/>
                  <a:pt x="1341562" y="5274682"/>
                  <a:pt x="907595" y="4875502"/>
                </a:cubicBezTo>
                <a:lnTo>
                  <a:pt x="829792" y="4797234"/>
                </a:lnTo>
                <a:close/>
                <a:moveTo>
                  <a:pt x="4212291" y="2808194"/>
                </a:moveTo>
                <a:lnTo>
                  <a:pt x="5616388" y="2808194"/>
                </a:lnTo>
                <a:cubicBezTo>
                  <a:pt x="5616388" y="3486723"/>
                  <a:pt x="5375738" y="4109045"/>
                  <a:pt x="4975133" y="4594467"/>
                </a:cubicBezTo>
                <a:lnTo>
                  <a:pt x="4805155" y="4781489"/>
                </a:lnTo>
                <a:lnTo>
                  <a:pt x="3812308" y="3788643"/>
                </a:lnTo>
                <a:lnTo>
                  <a:pt x="3891663" y="3701330"/>
                </a:lnTo>
                <a:cubicBezTo>
                  <a:pt x="4091966" y="3458619"/>
                  <a:pt x="4212291" y="3147458"/>
                  <a:pt x="4212291" y="2808194"/>
                </a:cubicBezTo>
                <a:close/>
                <a:moveTo>
                  <a:pt x="0" y="2808194"/>
                </a:moveTo>
                <a:lnTo>
                  <a:pt x="1404097" y="2808194"/>
                </a:lnTo>
                <a:cubicBezTo>
                  <a:pt x="1404097" y="3126254"/>
                  <a:pt x="1509852" y="3419614"/>
                  <a:pt x="1688115" y="3655030"/>
                </a:cubicBezTo>
                <a:lnTo>
                  <a:pt x="1767922" y="3751152"/>
                </a:lnTo>
                <a:lnTo>
                  <a:pt x="775977" y="4743097"/>
                </a:lnTo>
                <a:lnTo>
                  <a:pt x="729518" y="4696361"/>
                </a:lnTo>
                <a:cubicBezTo>
                  <a:pt x="276256" y="4197662"/>
                  <a:pt x="0" y="3535189"/>
                  <a:pt x="0" y="2808194"/>
                </a:cubicBezTo>
                <a:close/>
                <a:moveTo>
                  <a:pt x="781994" y="866279"/>
                </a:moveTo>
                <a:lnTo>
                  <a:pt x="1774970" y="1859255"/>
                </a:lnTo>
                <a:lnTo>
                  <a:pt x="1732477" y="1905747"/>
                </a:lnTo>
                <a:cubicBezTo>
                  <a:pt x="1554631" y="2117517"/>
                  <a:pt x="1438166" y="2382563"/>
                  <a:pt x="1410475" y="2673492"/>
                </a:cubicBezTo>
                <a:lnTo>
                  <a:pt x="1407711" y="2731861"/>
                </a:lnTo>
                <a:lnTo>
                  <a:pt x="3615" y="2731861"/>
                </a:lnTo>
                <a:lnTo>
                  <a:pt x="12756" y="2538789"/>
                </a:lnTo>
                <a:cubicBezTo>
                  <a:pt x="68138" y="1956931"/>
                  <a:pt x="301068" y="1426839"/>
                  <a:pt x="656759" y="1003299"/>
                </a:cubicBezTo>
                <a:close/>
                <a:moveTo>
                  <a:pt x="4797233" y="829792"/>
                </a:moveTo>
                <a:lnTo>
                  <a:pt x="4875502" y="907595"/>
                </a:lnTo>
                <a:cubicBezTo>
                  <a:pt x="5274681" y="1341562"/>
                  <a:pt x="5538974" y="1901551"/>
                  <a:pt x="5601890" y="2521073"/>
                </a:cubicBezTo>
                <a:lnTo>
                  <a:pt x="5612534" y="2731861"/>
                </a:lnTo>
                <a:lnTo>
                  <a:pt x="4208436" y="2731861"/>
                </a:lnTo>
                <a:lnTo>
                  <a:pt x="4205042" y="2664633"/>
                </a:lnTo>
                <a:cubicBezTo>
                  <a:pt x="4173584" y="2354873"/>
                  <a:pt x="4041438" y="2074878"/>
                  <a:pt x="3841848" y="1857895"/>
                </a:cubicBezTo>
                <a:lnTo>
                  <a:pt x="3805381" y="1821644"/>
                </a:lnTo>
                <a:close/>
                <a:moveTo>
                  <a:pt x="2726689" y="4116"/>
                </a:moveTo>
                <a:lnTo>
                  <a:pt x="2726689" y="1408213"/>
                </a:lnTo>
                <a:lnTo>
                  <a:pt x="2664633" y="1411347"/>
                </a:lnTo>
                <a:cubicBezTo>
                  <a:pt x="2374233" y="1440838"/>
                  <a:pt x="2109994" y="1558826"/>
                  <a:pt x="1899309" y="1737916"/>
                </a:cubicBezTo>
                <a:lnTo>
                  <a:pt x="1827762" y="1804097"/>
                </a:lnTo>
                <a:lnTo>
                  <a:pt x="835036" y="811370"/>
                </a:lnTo>
                <a:lnTo>
                  <a:pt x="990424" y="667637"/>
                </a:lnTo>
                <a:cubicBezTo>
                  <a:pt x="1411793" y="309457"/>
                  <a:pt x="1940271" y="73482"/>
                  <a:pt x="2521072" y="14499"/>
                </a:cubicBezTo>
                <a:close/>
                <a:moveTo>
                  <a:pt x="2808194" y="0"/>
                </a:moveTo>
                <a:cubicBezTo>
                  <a:pt x="3535189" y="0"/>
                  <a:pt x="4197661" y="276256"/>
                  <a:pt x="4696360" y="729518"/>
                </a:cubicBezTo>
                <a:lnTo>
                  <a:pt x="4743097" y="775977"/>
                </a:lnTo>
                <a:lnTo>
                  <a:pt x="3751152" y="1767922"/>
                </a:lnTo>
                <a:lnTo>
                  <a:pt x="3655030" y="1688115"/>
                </a:lnTo>
                <a:cubicBezTo>
                  <a:pt x="3419614" y="1509852"/>
                  <a:pt x="3126254" y="1404097"/>
                  <a:pt x="2808194" y="1404097"/>
                </a:cubicBezTo>
                <a:lnTo>
                  <a:pt x="2803022" y="1404359"/>
                </a:lnTo>
                <a:lnTo>
                  <a:pt x="2803022" y="262"/>
                </a:lnTo>
                <a:close/>
              </a:path>
            </a:pathLst>
          </a:custGeom>
          <a:ln>
            <a:noFill/>
          </a:ln>
          <a:effectLst>
            <a:outerShdw blurRad="5080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K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563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49ABB2-EB73-7713-482A-53234E147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EF8ED7A-A519-CD30-BAFD-46A09879222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/>
              </a:gs>
              <a:gs pos="51400">
                <a:srgbClr val="000000">
                  <a:alpha val="80000"/>
                </a:srgb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 useBgFill="1">
        <p:nvSpPr>
          <p:cNvPr id="7" name="Freeform: Shape 6">
            <a:extLst>
              <a:ext uri="{FF2B5EF4-FFF2-40B4-BE49-F238E27FC236}">
                <a16:creationId xmlns:a16="http://schemas.microsoft.com/office/drawing/2014/main" id="{250B6F9E-FB3F-C60B-D1D8-8FD8721F36B7}"/>
              </a:ext>
            </a:extLst>
          </p:cNvPr>
          <p:cNvSpPr/>
          <p:nvPr/>
        </p:nvSpPr>
        <p:spPr>
          <a:xfrm rot="14723377">
            <a:off x="6910776" y="-2585030"/>
            <a:ext cx="11525142" cy="11525142"/>
          </a:xfrm>
          <a:custGeom>
            <a:avLst/>
            <a:gdLst>
              <a:gd name="connsiteX0" fmla="*/ 3756886 w 5616388"/>
              <a:gd name="connsiteY0" fmla="*/ 3841171 h 5616388"/>
              <a:gd name="connsiteX1" fmla="*/ 4749732 w 5616388"/>
              <a:gd name="connsiteY1" fmla="*/ 4834018 h 5616388"/>
              <a:gd name="connsiteX2" fmla="*/ 4594466 w 5616388"/>
              <a:gd name="connsiteY2" fmla="*/ 4975133 h 5616388"/>
              <a:gd name="connsiteX3" fmla="*/ 2808194 w 5616388"/>
              <a:gd name="connsiteY3" fmla="*/ 5616388 h 5616388"/>
              <a:gd name="connsiteX4" fmla="*/ 2803022 w 5616388"/>
              <a:gd name="connsiteY4" fmla="*/ 5616127 h 5616388"/>
              <a:gd name="connsiteX5" fmla="*/ 2803022 w 5616388"/>
              <a:gd name="connsiteY5" fmla="*/ 4212030 h 5616388"/>
              <a:gd name="connsiteX6" fmla="*/ 2808194 w 5616388"/>
              <a:gd name="connsiteY6" fmla="*/ 4212291 h 5616388"/>
              <a:gd name="connsiteX7" fmla="*/ 3701330 w 5616388"/>
              <a:gd name="connsiteY7" fmla="*/ 3891664 h 5616388"/>
              <a:gd name="connsiteX8" fmla="*/ 1821644 w 5616388"/>
              <a:gd name="connsiteY8" fmla="*/ 3805381 h 5616388"/>
              <a:gd name="connsiteX9" fmla="*/ 1857895 w 5616388"/>
              <a:gd name="connsiteY9" fmla="*/ 3841848 h 5616388"/>
              <a:gd name="connsiteX10" fmla="*/ 2664633 w 5616388"/>
              <a:gd name="connsiteY10" fmla="*/ 4205042 h 5616388"/>
              <a:gd name="connsiteX11" fmla="*/ 2726689 w 5616388"/>
              <a:gd name="connsiteY11" fmla="*/ 4208176 h 5616388"/>
              <a:gd name="connsiteX12" fmla="*/ 2726689 w 5616388"/>
              <a:gd name="connsiteY12" fmla="*/ 5612273 h 5616388"/>
              <a:gd name="connsiteX13" fmla="*/ 2521072 w 5616388"/>
              <a:gd name="connsiteY13" fmla="*/ 5601890 h 5616388"/>
              <a:gd name="connsiteX14" fmla="*/ 907595 w 5616388"/>
              <a:gd name="connsiteY14" fmla="*/ 4875502 h 5616388"/>
              <a:gd name="connsiteX15" fmla="*/ 829792 w 5616388"/>
              <a:gd name="connsiteY15" fmla="*/ 4797234 h 5616388"/>
              <a:gd name="connsiteX16" fmla="*/ 4212291 w 5616388"/>
              <a:gd name="connsiteY16" fmla="*/ 2808194 h 5616388"/>
              <a:gd name="connsiteX17" fmla="*/ 5616388 w 5616388"/>
              <a:gd name="connsiteY17" fmla="*/ 2808194 h 5616388"/>
              <a:gd name="connsiteX18" fmla="*/ 4975133 w 5616388"/>
              <a:gd name="connsiteY18" fmla="*/ 4594467 h 5616388"/>
              <a:gd name="connsiteX19" fmla="*/ 4805155 w 5616388"/>
              <a:gd name="connsiteY19" fmla="*/ 4781489 h 5616388"/>
              <a:gd name="connsiteX20" fmla="*/ 3812308 w 5616388"/>
              <a:gd name="connsiteY20" fmla="*/ 3788643 h 5616388"/>
              <a:gd name="connsiteX21" fmla="*/ 3891663 w 5616388"/>
              <a:gd name="connsiteY21" fmla="*/ 3701330 h 5616388"/>
              <a:gd name="connsiteX22" fmla="*/ 4212291 w 5616388"/>
              <a:gd name="connsiteY22" fmla="*/ 2808194 h 5616388"/>
              <a:gd name="connsiteX23" fmla="*/ 0 w 5616388"/>
              <a:gd name="connsiteY23" fmla="*/ 2808194 h 5616388"/>
              <a:gd name="connsiteX24" fmla="*/ 1404097 w 5616388"/>
              <a:gd name="connsiteY24" fmla="*/ 2808194 h 5616388"/>
              <a:gd name="connsiteX25" fmla="*/ 1688115 w 5616388"/>
              <a:gd name="connsiteY25" fmla="*/ 3655030 h 5616388"/>
              <a:gd name="connsiteX26" fmla="*/ 1767922 w 5616388"/>
              <a:gd name="connsiteY26" fmla="*/ 3751152 h 5616388"/>
              <a:gd name="connsiteX27" fmla="*/ 775977 w 5616388"/>
              <a:gd name="connsiteY27" fmla="*/ 4743097 h 5616388"/>
              <a:gd name="connsiteX28" fmla="*/ 729518 w 5616388"/>
              <a:gd name="connsiteY28" fmla="*/ 4696361 h 5616388"/>
              <a:gd name="connsiteX29" fmla="*/ 0 w 5616388"/>
              <a:gd name="connsiteY29" fmla="*/ 2808194 h 5616388"/>
              <a:gd name="connsiteX30" fmla="*/ 781994 w 5616388"/>
              <a:gd name="connsiteY30" fmla="*/ 866279 h 5616388"/>
              <a:gd name="connsiteX31" fmla="*/ 1774970 w 5616388"/>
              <a:gd name="connsiteY31" fmla="*/ 1859255 h 5616388"/>
              <a:gd name="connsiteX32" fmla="*/ 1732477 w 5616388"/>
              <a:gd name="connsiteY32" fmla="*/ 1905747 h 5616388"/>
              <a:gd name="connsiteX33" fmla="*/ 1410475 w 5616388"/>
              <a:gd name="connsiteY33" fmla="*/ 2673492 h 5616388"/>
              <a:gd name="connsiteX34" fmla="*/ 1407711 w 5616388"/>
              <a:gd name="connsiteY34" fmla="*/ 2731861 h 5616388"/>
              <a:gd name="connsiteX35" fmla="*/ 3615 w 5616388"/>
              <a:gd name="connsiteY35" fmla="*/ 2731861 h 5616388"/>
              <a:gd name="connsiteX36" fmla="*/ 12756 w 5616388"/>
              <a:gd name="connsiteY36" fmla="*/ 2538789 h 5616388"/>
              <a:gd name="connsiteX37" fmla="*/ 656759 w 5616388"/>
              <a:gd name="connsiteY37" fmla="*/ 1003299 h 5616388"/>
              <a:gd name="connsiteX38" fmla="*/ 4797233 w 5616388"/>
              <a:gd name="connsiteY38" fmla="*/ 829792 h 5616388"/>
              <a:gd name="connsiteX39" fmla="*/ 4875502 w 5616388"/>
              <a:gd name="connsiteY39" fmla="*/ 907595 h 5616388"/>
              <a:gd name="connsiteX40" fmla="*/ 5601890 w 5616388"/>
              <a:gd name="connsiteY40" fmla="*/ 2521073 h 5616388"/>
              <a:gd name="connsiteX41" fmla="*/ 5612534 w 5616388"/>
              <a:gd name="connsiteY41" fmla="*/ 2731861 h 5616388"/>
              <a:gd name="connsiteX42" fmla="*/ 4208436 w 5616388"/>
              <a:gd name="connsiteY42" fmla="*/ 2731861 h 5616388"/>
              <a:gd name="connsiteX43" fmla="*/ 4205042 w 5616388"/>
              <a:gd name="connsiteY43" fmla="*/ 2664633 h 5616388"/>
              <a:gd name="connsiteX44" fmla="*/ 3841848 w 5616388"/>
              <a:gd name="connsiteY44" fmla="*/ 1857895 h 5616388"/>
              <a:gd name="connsiteX45" fmla="*/ 3805381 w 5616388"/>
              <a:gd name="connsiteY45" fmla="*/ 1821644 h 5616388"/>
              <a:gd name="connsiteX46" fmla="*/ 2726689 w 5616388"/>
              <a:gd name="connsiteY46" fmla="*/ 4116 h 5616388"/>
              <a:gd name="connsiteX47" fmla="*/ 2726689 w 5616388"/>
              <a:gd name="connsiteY47" fmla="*/ 1408213 h 5616388"/>
              <a:gd name="connsiteX48" fmla="*/ 2664633 w 5616388"/>
              <a:gd name="connsiteY48" fmla="*/ 1411347 h 5616388"/>
              <a:gd name="connsiteX49" fmla="*/ 1899309 w 5616388"/>
              <a:gd name="connsiteY49" fmla="*/ 1737916 h 5616388"/>
              <a:gd name="connsiteX50" fmla="*/ 1827762 w 5616388"/>
              <a:gd name="connsiteY50" fmla="*/ 1804097 h 5616388"/>
              <a:gd name="connsiteX51" fmla="*/ 835036 w 5616388"/>
              <a:gd name="connsiteY51" fmla="*/ 811370 h 5616388"/>
              <a:gd name="connsiteX52" fmla="*/ 990424 w 5616388"/>
              <a:gd name="connsiteY52" fmla="*/ 667637 h 5616388"/>
              <a:gd name="connsiteX53" fmla="*/ 2521072 w 5616388"/>
              <a:gd name="connsiteY53" fmla="*/ 14499 h 5616388"/>
              <a:gd name="connsiteX54" fmla="*/ 2808194 w 5616388"/>
              <a:gd name="connsiteY54" fmla="*/ 0 h 5616388"/>
              <a:gd name="connsiteX55" fmla="*/ 4696360 w 5616388"/>
              <a:gd name="connsiteY55" fmla="*/ 729518 h 5616388"/>
              <a:gd name="connsiteX56" fmla="*/ 4743097 w 5616388"/>
              <a:gd name="connsiteY56" fmla="*/ 775977 h 5616388"/>
              <a:gd name="connsiteX57" fmla="*/ 3751152 w 5616388"/>
              <a:gd name="connsiteY57" fmla="*/ 1767922 h 5616388"/>
              <a:gd name="connsiteX58" fmla="*/ 3655030 w 5616388"/>
              <a:gd name="connsiteY58" fmla="*/ 1688115 h 5616388"/>
              <a:gd name="connsiteX59" fmla="*/ 2808194 w 5616388"/>
              <a:gd name="connsiteY59" fmla="*/ 1404097 h 5616388"/>
              <a:gd name="connsiteX60" fmla="*/ 2803022 w 5616388"/>
              <a:gd name="connsiteY60" fmla="*/ 1404359 h 5616388"/>
              <a:gd name="connsiteX61" fmla="*/ 2803022 w 5616388"/>
              <a:gd name="connsiteY61" fmla="*/ 262 h 561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5616388" h="5616388">
                <a:moveTo>
                  <a:pt x="3756886" y="3841171"/>
                </a:moveTo>
                <a:lnTo>
                  <a:pt x="4749732" y="4834018"/>
                </a:lnTo>
                <a:lnTo>
                  <a:pt x="4594466" y="4975133"/>
                </a:lnTo>
                <a:cubicBezTo>
                  <a:pt x="4109045" y="5375739"/>
                  <a:pt x="3486723" y="5616388"/>
                  <a:pt x="2808194" y="5616388"/>
                </a:cubicBezTo>
                <a:lnTo>
                  <a:pt x="2803022" y="5616127"/>
                </a:lnTo>
                <a:lnTo>
                  <a:pt x="2803022" y="4212030"/>
                </a:lnTo>
                <a:lnTo>
                  <a:pt x="2808194" y="4212291"/>
                </a:lnTo>
                <a:cubicBezTo>
                  <a:pt x="3147458" y="4212291"/>
                  <a:pt x="3458619" y="4091966"/>
                  <a:pt x="3701330" y="3891664"/>
                </a:cubicBezTo>
                <a:close/>
                <a:moveTo>
                  <a:pt x="1821644" y="3805381"/>
                </a:moveTo>
                <a:lnTo>
                  <a:pt x="1857895" y="3841848"/>
                </a:lnTo>
                <a:cubicBezTo>
                  <a:pt x="2074878" y="4041438"/>
                  <a:pt x="2354873" y="4173584"/>
                  <a:pt x="2664633" y="4205042"/>
                </a:cubicBezTo>
                <a:lnTo>
                  <a:pt x="2726689" y="4208176"/>
                </a:lnTo>
                <a:lnTo>
                  <a:pt x="2726689" y="5612273"/>
                </a:lnTo>
                <a:lnTo>
                  <a:pt x="2521072" y="5601890"/>
                </a:lnTo>
                <a:cubicBezTo>
                  <a:pt x="1901551" y="5538974"/>
                  <a:pt x="1341562" y="5274682"/>
                  <a:pt x="907595" y="4875502"/>
                </a:cubicBezTo>
                <a:lnTo>
                  <a:pt x="829792" y="4797234"/>
                </a:lnTo>
                <a:close/>
                <a:moveTo>
                  <a:pt x="4212291" y="2808194"/>
                </a:moveTo>
                <a:lnTo>
                  <a:pt x="5616388" y="2808194"/>
                </a:lnTo>
                <a:cubicBezTo>
                  <a:pt x="5616388" y="3486723"/>
                  <a:pt x="5375738" y="4109045"/>
                  <a:pt x="4975133" y="4594467"/>
                </a:cubicBezTo>
                <a:lnTo>
                  <a:pt x="4805155" y="4781489"/>
                </a:lnTo>
                <a:lnTo>
                  <a:pt x="3812308" y="3788643"/>
                </a:lnTo>
                <a:lnTo>
                  <a:pt x="3891663" y="3701330"/>
                </a:lnTo>
                <a:cubicBezTo>
                  <a:pt x="4091966" y="3458619"/>
                  <a:pt x="4212291" y="3147458"/>
                  <a:pt x="4212291" y="2808194"/>
                </a:cubicBezTo>
                <a:close/>
                <a:moveTo>
                  <a:pt x="0" y="2808194"/>
                </a:moveTo>
                <a:lnTo>
                  <a:pt x="1404097" y="2808194"/>
                </a:lnTo>
                <a:cubicBezTo>
                  <a:pt x="1404097" y="3126254"/>
                  <a:pt x="1509852" y="3419614"/>
                  <a:pt x="1688115" y="3655030"/>
                </a:cubicBezTo>
                <a:lnTo>
                  <a:pt x="1767922" y="3751152"/>
                </a:lnTo>
                <a:lnTo>
                  <a:pt x="775977" y="4743097"/>
                </a:lnTo>
                <a:lnTo>
                  <a:pt x="729518" y="4696361"/>
                </a:lnTo>
                <a:cubicBezTo>
                  <a:pt x="276256" y="4197662"/>
                  <a:pt x="0" y="3535189"/>
                  <a:pt x="0" y="2808194"/>
                </a:cubicBezTo>
                <a:close/>
                <a:moveTo>
                  <a:pt x="781994" y="866279"/>
                </a:moveTo>
                <a:lnTo>
                  <a:pt x="1774970" y="1859255"/>
                </a:lnTo>
                <a:lnTo>
                  <a:pt x="1732477" y="1905747"/>
                </a:lnTo>
                <a:cubicBezTo>
                  <a:pt x="1554631" y="2117517"/>
                  <a:pt x="1438166" y="2382563"/>
                  <a:pt x="1410475" y="2673492"/>
                </a:cubicBezTo>
                <a:lnTo>
                  <a:pt x="1407711" y="2731861"/>
                </a:lnTo>
                <a:lnTo>
                  <a:pt x="3615" y="2731861"/>
                </a:lnTo>
                <a:lnTo>
                  <a:pt x="12756" y="2538789"/>
                </a:lnTo>
                <a:cubicBezTo>
                  <a:pt x="68138" y="1956931"/>
                  <a:pt x="301068" y="1426839"/>
                  <a:pt x="656759" y="1003299"/>
                </a:cubicBezTo>
                <a:close/>
                <a:moveTo>
                  <a:pt x="4797233" y="829792"/>
                </a:moveTo>
                <a:lnTo>
                  <a:pt x="4875502" y="907595"/>
                </a:lnTo>
                <a:cubicBezTo>
                  <a:pt x="5274681" y="1341562"/>
                  <a:pt x="5538974" y="1901551"/>
                  <a:pt x="5601890" y="2521073"/>
                </a:cubicBezTo>
                <a:lnTo>
                  <a:pt x="5612534" y="2731861"/>
                </a:lnTo>
                <a:lnTo>
                  <a:pt x="4208436" y="2731861"/>
                </a:lnTo>
                <a:lnTo>
                  <a:pt x="4205042" y="2664633"/>
                </a:lnTo>
                <a:cubicBezTo>
                  <a:pt x="4173584" y="2354873"/>
                  <a:pt x="4041438" y="2074878"/>
                  <a:pt x="3841848" y="1857895"/>
                </a:cubicBezTo>
                <a:lnTo>
                  <a:pt x="3805381" y="1821644"/>
                </a:lnTo>
                <a:close/>
                <a:moveTo>
                  <a:pt x="2726689" y="4116"/>
                </a:moveTo>
                <a:lnTo>
                  <a:pt x="2726689" y="1408213"/>
                </a:lnTo>
                <a:lnTo>
                  <a:pt x="2664633" y="1411347"/>
                </a:lnTo>
                <a:cubicBezTo>
                  <a:pt x="2374233" y="1440838"/>
                  <a:pt x="2109994" y="1558826"/>
                  <a:pt x="1899309" y="1737916"/>
                </a:cubicBezTo>
                <a:lnTo>
                  <a:pt x="1827762" y="1804097"/>
                </a:lnTo>
                <a:lnTo>
                  <a:pt x="835036" y="811370"/>
                </a:lnTo>
                <a:lnTo>
                  <a:pt x="990424" y="667637"/>
                </a:lnTo>
                <a:cubicBezTo>
                  <a:pt x="1411793" y="309457"/>
                  <a:pt x="1940271" y="73482"/>
                  <a:pt x="2521072" y="14499"/>
                </a:cubicBezTo>
                <a:close/>
                <a:moveTo>
                  <a:pt x="2808194" y="0"/>
                </a:moveTo>
                <a:cubicBezTo>
                  <a:pt x="3535189" y="0"/>
                  <a:pt x="4197661" y="276256"/>
                  <a:pt x="4696360" y="729518"/>
                </a:cubicBezTo>
                <a:lnTo>
                  <a:pt x="4743097" y="775977"/>
                </a:lnTo>
                <a:lnTo>
                  <a:pt x="3751152" y="1767922"/>
                </a:lnTo>
                <a:lnTo>
                  <a:pt x="3655030" y="1688115"/>
                </a:lnTo>
                <a:cubicBezTo>
                  <a:pt x="3419614" y="1509852"/>
                  <a:pt x="3126254" y="1404097"/>
                  <a:pt x="2808194" y="1404097"/>
                </a:cubicBezTo>
                <a:lnTo>
                  <a:pt x="2803022" y="1404359"/>
                </a:lnTo>
                <a:lnTo>
                  <a:pt x="2803022" y="262"/>
                </a:lnTo>
                <a:close/>
              </a:path>
            </a:pathLst>
          </a:custGeom>
          <a:ln>
            <a:noFill/>
          </a:ln>
          <a:effectLst>
            <a:outerShdw blurRad="5080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K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233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C10942-A1AD-7EC2-1FFF-BD41D92F0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7EAE30E-3580-D016-A790-98B9FBEA834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/>
              </a:gs>
              <a:gs pos="53000">
                <a:srgbClr val="000000">
                  <a:alpha val="80000"/>
                </a:srgbClr>
              </a:gs>
              <a:gs pos="100000">
                <a:schemeClr val="tx1">
                  <a:alpha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 useBgFill="1">
        <p:nvSpPr>
          <p:cNvPr id="7" name="Freeform: Shape 6">
            <a:extLst>
              <a:ext uri="{FF2B5EF4-FFF2-40B4-BE49-F238E27FC236}">
                <a16:creationId xmlns:a16="http://schemas.microsoft.com/office/drawing/2014/main" id="{83AA0CE4-1F54-9AC6-43A0-91582DFF13FE}"/>
              </a:ext>
            </a:extLst>
          </p:cNvPr>
          <p:cNvSpPr/>
          <p:nvPr/>
        </p:nvSpPr>
        <p:spPr>
          <a:xfrm rot="17420742">
            <a:off x="6910776" y="-2585030"/>
            <a:ext cx="11525142" cy="11525142"/>
          </a:xfrm>
          <a:custGeom>
            <a:avLst/>
            <a:gdLst>
              <a:gd name="connsiteX0" fmla="*/ 3756886 w 5616388"/>
              <a:gd name="connsiteY0" fmla="*/ 3841171 h 5616388"/>
              <a:gd name="connsiteX1" fmla="*/ 4749732 w 5616388"/>
              <a:gd name="connsiteY1" fmla="*/ 4834018 h 5616388"/>
              <a:gd name="connsiteX2" fmla="*/ 4594466 w 5616388"/>
              <a:gd name="connsiteY2" fmla="*/ 4975133 h 5616388"/>
              <a:gd name="connsiteX3" fmla="*/ 2808194 w 5616388"/>
              <a:gd name="connsiteY3" fmla="*/ 5616388 h 5616388"/>
              <a:gd name="connsiteX4" fmla="*/ 2803022 w 5616388"/>
              <a:gd name="connsiteY4" fmla="*/ 5616127 h 5616388"/>
              <a:gd name="connsiteX5" fmla="*/ 2803022 w 5616388"/>
              <a:gd name="connsiteY5" fmla="*/ 4212030 h 5616388"/>
              <a:gd name="connsiteX6" fmla="*/ 2808194 w 5616388"/>
              <a:gd name="connsiteY6" fmla="*/ 4212291 h 5616388"/>
              <a:gd name="connsiteX7" fmla="*/ 3701330 w 5616388"/>
              <a:gd name="connsiteY7" fmla="*/ 3891664 h 5616388"/>
              <a:gd name="connsiteX8" fmla="*/ 1821644 w 5616388"/>
              <a:gd name="connsiteY8" fmla="*/ 3805381 h 5616388"/>
              <a:gd name="connsiteX9" fmla="*/ 1857895 w 5616388"/>
              <a:gd name="connsiteY9" fmla="*/ 3841848 h 5616388"/>
              <a:gd name="connsiteX10" fmla="*/ 2664633 w 5616388"/>
              <a:gd name="connsiteY10" fmla="*/ 4205042 h 5616388"/>
              <a:gd name="connsiteX11" fmla="*/ 2726689 w 5616388"/>
              <a:gd name="connsiteY11" fmla="*/ 4208176 h 5616388"/>
              <a:gd name="connsiteX12" fmla="*/ 2726689 w 5616388"/>
              <a:gd name="connsiteY12" fmla="*/ 5612273 h 5616388"/>
              <a:gd name="connsiteX13" fmla="*/ 2521072 w 5616388"/>
              <a:gd name="connsiteY13" fmla="*/ 5601890 h 5616388"/>
              <a:gd name="connsiteX14" fmla="*/ 907595 w 5616388"/>
              <a:gd name="connsiteY14" fmla="*/ 4875502 h 5616388"/>
              <a:gd name="connsiteX15" fmla="*/ 829792 w 5616388"/>
              <a:gd name="connsiteY15" fmla="*/ 4797234 h 5616388"/>
              <a:gd name="connsiteX16" fmla="*/ 4212291 w 5616388"/>
              <a:gd name="connsiteY16" fmla="*/ 2808194 h 5616388"/>
              <a:gd name="connsiteX17" fmla="*/ 5616388 w 5616388"/>
              <a:gd name="connsiteY17" fmla="*/ 2808194 h 5616388"/>
              <a:gd name="connsiteX18" fmla="*/ 4975133 w 5616388"/>
              <a:gd name="connsiteY18" fmla="*/ 4594467 h 5616388"/>
              <a:gd name="connsiteX19" fmla="*/ 4805155 w 5616388"/>
              <a:gd name="connsiteY19" fmla="*/ 4781489 h 5616388"/>
              <a:gd name="connsiteX20" fmla="*/ 3812308 w 5616388"/>
              <a:gd name="connsiteY20" fmla="*/ 3788643 h 5616388"/>
              <a:gd name="connsiteX21" fmla="*/ 3891663 w 5616388"/>
              <a:gd name="connsiteY21" fmla="*/ 3701330 h 5616388"/>
              <a:gd name="connsiteX22" fmla="*/ 4212291 w 5616388"/>
              <a:gd name="connsiteY22" fmla="*/ 2808194 h 5616388"/>
              <a:gd name="connsiteX23" fmla="*/ 0 w 5616388"/>
              <a:gd name="connsiteY23" fmla="*/ 2808194 h 5616388"/>
              <a:gd name="connsiteX24" fmla="*/ 1404097 w 5616388"/>
              <a:gd name="connsiteY24" fmla="*/ 2808194 h 5616388"/>
              <a:gd name="connsiteX25" fmla="*/ 1688115 w 5616388"/>
              <a:gd name="connsiteY25" fmla="*/ 3655030 h 5616388"/>
              <a:gd name="connsiteX26" fmla="*/ 1767922 w 5616388"/>
              <a:gd name="connsiteY26" fmla="*/ 3751152 h 5616388"/>
              <a:gd name="connsiteX27" fmla="*/ 775977 w 5616388"/>
              <a:gd name="connsiteY27" fmla="*/ 4743097 h 5616388"/>
              <a:gd name="connsiteX28" fmla="*/ 729518 w 5616388"/>
              <a:gd name="connsiteY28" fmla="*/ 4696361 h 5616388"/>
              <a:gd name="connsiteX29" fmla="*/ 0 w 5616388"/>
              <a:gd name="connsiteY29" fmla="*/ 2808194 h 5616388"/>
              <a:gd name="connsiteX30" fmla="*/ 781994 w 5616388"/>
              <a:gd name="connsiteY30" fmla="*/ 866279 h 5616388"/>
              <a:gd name="connsiteX31" fmla="*/ 1774970 w 5616388"/>
              <a:gd name="connsiteY31" fmla="*/ 1859255 h 5616388"/>
              <a:gd name="connsiteX32" fmla="*/ 1732477 w 5616388"/>
              <a:gd name="connsiteY32" fmla="*/ 1905747 h 5616388"/>
              <a:gd name="connsiteX33" fmla="*/ 1410475 w 5616388"/>
              <a:gd name="connsiteY33" fmla="*/ 2673492 h 5616388"/>
              <a:gd name="connsiteX34" fmla="*/ 1407711 w 5616388"/>
              <a:gd name="connsiteY34" fmla="*/ 2731861 h 5616388"/>
              <a:gd name="connsiteX35" fmla="*/ 3615 w 5616388"/>
              <a:gd name="connsiteY35" fmla="*/ 2731861 h 5616388"/>
              <a:gd name="connsiteX36" fmla="*/ 12756 w 5616388"/>
              <a:gd name="connsiteY36" fmla="*/ 2538789 h 5616388"/>
              <a:gd name="connsiteX37" fmla="*/ 656759 w 5616388"/>
              <a:gd name="connsiteY37" fmla="*/ 1003299 h 5616388"/>
              <a:gd name="connsiteX38" fmla="*/ 4797233 w 5616388"/>
              <a:gd name="connsiteY38" fmla="*/ 829792 h 5616388"/>
              <a:gd name="connsiteX39" fmla="*/ 4875502 w 5616388"/>
              <a:gd name="connsiteY39" fmla="*/ 907595 h 5616388"/>
              <a:gd name="connsiteX40" fmla="*/ 5601890 w 5616388"/>
              <a:gd name="connsiteY40" fmla="*/ 2521073 h 5616388"/>
              <a:gd name="connsiteX41" fmla="*/ 5612534 w 5616388"/>
              <a:gd name="connsiteY41" fmla="*/ 2731861 h 5616388"/>
              <a:gd name="connsiteX42" fmla="*/ 4208436 w 5616388"/>
              <a:gd name="connsiteY42" fmla="*/ 2731861 h 5616388"/>
              <a:gd name="connsiteX43" fmla="*/ 4205042 w 5616388"/>
              <a:gd name="connsiteY43" fmla="*/ 2664633 h 5616388"/>
              <a:gd name="connsiteX44" fmla="*/ 3841848 w 5616388"/>
              <a:gd name="connsiteY44" fmla="*/ 1857895 h 5616388"/>
              <a:gd name="connsiteX45" fmla="*/ 3805381 w 5616388"/>
              <a:gd name="connsiteY45" fmla="*/ 1821644 h 5616388"/>
              <a:gd name="connsiteX46" fmla="*/ 2726689 w 5616388"/>
              <a:gd name="connsiteY46" fmla="*/ 4116 h 5616388"/>
              <a:gd name="connsiteX47" fmla="*/ 2726689 w 5616388"/>
              <a:gd name="connsiteY47" fmla="*/ 1408213 h 5616388"/>
              <a:gd name="connsiteX48" fmla="*/ 2664633 w 5616388"/>
              <a:gd name="connsiteY48" fmla="*/ 1411347 h 5616388"/>
              <a:gd name="connsiteX49" fmla="*/ 1899309 w 5616388"/>
              <a:gd name="connsiteY49" fmla="*/ 1737916 h 5616388"/>
              <a:gd name="connsiteX50" fmla="*/ 1827762 w 5616388"/>
              <a:gd name="connsiteY50" fmla="*/ 1804097 h 5616388"/>
              <a:gd name="connsiteX51" fmla="*/ 835036 w 5616388"/>
              <a:gd name="connsiteY51" fmla="*/ 811370 h 5616388"/>
              <a:gd name="connsiteX52" fmla="*/ 990424 w 5616388"/>
              <a:gd name="connsiteY52" fmla="*/ 667637 h 5616388"/>
              <a:gd name="connsiteX53" fmla="*/ 2521072 w 5616388"/>
              <a:gd name="connsiteY53" fmla="*/ 14499 h 5616388"/>
              <a:gd name="connsiteX54" fmla="*/ 2808194 w 5616388"/>
              <a:gd name="connsiteY54" fmla="*/ 0 h 5616388"/>
              <a:gd name="connsiteX55" fmla="*/ 4696360 w 5616388"/>
              <a:gd name="connsiteY55" fmla="*/ 729518 h 5616388"/>
              <a:gd name="connsiteX56" fmla="*/ 4743097 w 5616388"/>
              <a:gd name="connsiteY56" fmla="*/ 775977 h 5616388"/>
              <a:gd name="connsiteX57" fmla="*/ 3751152 w 5616388"/>
              <a:gd name="connsiteY57" fmla="*/ 1767922 h 5616388"/>
              <a:gd name="connsiteX58" fmla="*/ 3655030 w 5616388"/>
              <a:gd name="connsiteY58" fmla="*/ 1688115 h 5616388"/>
              <a:gd name="connsiteX59" fmla="*/ 2808194 w 5616388"/>
              <a:gd name="connsiteY59" fmla="*/ 1404097 h 5616388"/>
              <a:gd name="connsiteX60" fmla="*/ 2803022 w 5616388"/>
              <a:gd name="connsiteY60" fmla="*/ 1404359 h 5616388"/>
              <a:gd name="connsiteX61" fmla="*/ 2803022 w 5616388"/>
              <a:gd name="connsiteY61" fmla="*/ 262 h 561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5616388" h="5616388">
                <a:moveTo>
                  <a:pt x="3756886" y="3841171"/>
                </a:moveTo>
                <a:lnTo>
                  <a:pt x="4749732" y="4834018"/>
                </a:lnTo>
                <a:lnTo>
                  <a:pt x="4594466" y="4975133"/>
                </a:lnTo>
                <a:cubicBezTo>
                  <a:pt x="4109045" y="5375739"/>
                  <a:pt x="3486723" y="5616388"/>
                  <a:pt x="2808194" y="5616388"/>
                </a:cubicBezTo>
                <a:lnTo>
                  <a:pt x="2803022" y="5616127"/>
                </a:lnTo>
                <a:lnTo>
                  <a:pt x="2803022" y="4212030"/>
                </a:lnTo>
                <a:lnTo>
                  <a:pt x="2808194" y="4212291"/>
                </a:lnTo>
                <a:cubicBezTo>
                  <a:pt x="3147458" y="4212291"/>
                  <a:pt x="3458619" y="4091966"/>
                  <a:pt x="3701330" y="3891664"/>
                </a:cubicBezTo>
                <a:close/>
                <a:moveTo>
                  <a:pt x="1821644" y="3805381"/>
                </a:moveTo>
                <a:lnTo>
                  <a:pt x="1857895" y="3841848"/>
                </a:lnTo>
                <a:cubicBezTo>
                  <a:pt x="2074878" y="4041438"/>
                  <a:pt x="2354873" y="4173584"/>
                  <a:pt x="2664633" y="4205042"/>
                </a:cubicBezTo>
                <a:lnTo>
                  <a:pt x="2726689" y="4208176"/>
                </a:lnTo>
                <a:lnTo>
                  <a:pt x="2726689" y="5612273"/>
                </a:lnTo>
                <a:lnTo>
                  <a:pt x="2521072" y="5601890"/>
                </a:lnTo>
                <a:cubicBezTo>
                  <a:pt x="1901551" y="5538974"/>
                  <a:pt x="1341562" y="5274682"/>
                  <a:pt x="907595" y="4875502"/>
                </a:cubicBezTo>
                <a:lnTo>
                  <a:pt x="829792" y="4797234"/>
                </a:lnTo>
                <a:close/>
                <a:moveTo>
                  <a:pt x="4212291" y="2808194"/>
                </a:moveTo>
                <a:lnTo>
                  <a:pt x="5616388" y="2808194"/>
                </a:lnTo>
                <a:cubicBezTo>
                  <a:pt x="5616388" y="3486723"/>
                  <a:pt x="5375738" y="4109045"/>
                  <a:pt x="4975133" y="4594467"/>
                </a:cubicBezTo>
                <a:lnTo>
                  <a:pt x="4805155" y="4781489"/>
                </a:lnTo>
                <a:lnTo>
                  <a:pt x="3812308" y="3788643"/>
                </a:lnTo>
                <a:lnTo>
                  <a:pt x="3891663" y="3701330"/>
                </a:lnTo>
                <a:cubicBezTo>
                  <a:pt x="4091966" y="3458619"/>
                  <a:pt x="4212291" y="3147458"/>
                  <a:pt x="4212291" y="2808194"/>
                </a:cubicBezTo>
                <a:close/>
                <a:moveTo>
                  <a:pt x="0" y="2808194"/>
                </a:moveTo>
                <a:lnTo>
                  <a:pt x="1404097" y="2808194"/>
                </a:lnTo>
                <a:cubicBezTo>
                  <a:pt x="1404097" y="3126254"/>
                  <a:pt x="1509852" y="3419614"/>
                  <a:pt x="1688115" y="3655030"/>
                </a:cubicBezTo>
                <a:lnTo>
                  <a:pt x="1767922" y="3751152"/>
                </a:lnTo>
                <a:lnTo>
                  <a:pt x="775977" y="4743097"/>
                </a:lnTo>
                <a:lnTo>
                  <a:pt x="729518" y="4696361"/>
                </a:lnTo>
                <a:cubicBezTo>
                  <a:pt x="276256" y="4197662"/>
                  <a:pt x="0" y="3535189"/>
                  <a:pt x="0" y="2808194"/>
                </a:cubicBezTo>
                <a:close/>
                <a:moveTo>
                  <a:pt x="781994" y="866279"/>
                </a:moveTo>
                <a:lnTo>
                  <a:pt x="1774970" y="1859255"/>
                </a:lnTo>
                <a:lnTo>
                  <a:pt x="1732477" y="1905747"/>
                </a:lnTo>
                <a:cubicBezTo>
                  <a:pt x="1554631" y="2117517"/>
                  <a:pt x="1438166" y="2382563"/>
                  <a:pt x="1410475" y="2673492"/>
                </a:cubicBezTo>
                <a:lnTo>
                  <a:pt x="1407711" y="2731861"/>
                </a:lnTo>
                <a:lnTo>
                  <a:pt x="3615" y="2731861"/>
                </a:lnTo>
                <a:lnTo>
                  <a:pt x="12756" y="2538789"/>
                </a:lnTo>
                <a:cubicBezTo>
                  <a:pt x="68138" y="1956931"/>
                  <a:pt x="301068" y="1426839"/>
                  <a:pt x="656759" y="1003299"/>
                </a:cubicBezTo>
                <a:close/>
                <a:moveTo>
                  <a:pt x="4797233" y="829792"/>
                </a:moveTo>
                <a:lnTo>
                  <a:pt x="4875502" y="907595"/>
                </a:lnTo>
                <a:cubicBezTo>
                  <a:pt x="5274681" y="1341562"/>
                  <a:pt x="5538974" y="1901551"/>
                  <a:pt x="5601890" y="2521073"/>
                </a:cubicBezTo>
                <a:lnTo>
                  <a:pt x="5612534" y="2731861"/>
                </a:lnTo>
                <a:lnTo>
                  <a:pt x="4208436" y="2731861"/>
                </a:lnTo>
                <a:lnTo>
                  <a:pt x="4205042" y="2664633"/>
                </a:lnTo>
                <a:cubicBezTo>
                  <a:pt x="4173584" y="2354873"/>
                  <a:pt x="4041438" y="2074878"/>
                  <a:pt x="3841848" y="1857895"/>
                </a:cubicBezTo>
                <a:lnTo>
                  <a:pt x="3805381" y="1821644"/>
                </a:lnTo>
                <a:close/>
                <a:moveTo>
                  <a:pt x="2726689" y="4116"/>
                </a:moveTo>
                <a:lnTo>
                  <a:pt x="2726689" y="1408213"/>
                </a:lnTo>
                <a:lnTo>
                  <a:pt x="2664633" y="1411347"/>
                </a:lnTo>
                <a:cubicBezTo>
                  <a:pt x="2374233" y="1440838"/>
                  <a:pt x="2109994" y="1558826"/>
                  <a:pt x="1899309" y="1737916"/>
                </a:cubicBezTo>
                <a:lnTo>
                  <a:pt x="1827762" y="1804097"/>
                </a:lnTo>
                <a:lnTo>
                  <a:pt x="835036" y="811370"/>
                </a:lnTo>
                <a:lnTo>
                  <a:pt x="990424" y="667637"/>
                </a:lnTo>
                <a:cubicBezTo>
                  <a:pt x="1411793" y="309457"/>
                  <a:pt x="1940271" y="73482"/>
                  <a:pt x="2521072" y="14499"/>
                </a:cubicBezTo>
                <a:close/>
                <a:moveTo>
                  <a:pt x="2808194" y="0"/>
                </a:moveTo>
                <a:cubicBezTo>
                  <a:pt x="3535189" y="0"/>
                  <a:pt x="4197661" y="276256"/>
                  <a:pt x="4696360" y="729518"/>
                </a:cubicBezTo>
                <a:lnTo>
                  <a:pt x="4743097" y="775977"/>
                </a:lnTo>
                <a:lnTo>
                  <a:pt x="3751152" y="1767922"/>
                </a:lnTo>
                <a:lnTo>
                  <a:pt x="3655030" y="1688115"/>
                </a:lnTo>
                <a:cubicBezTo>
                  <a:pt x="3419614" y="1509852"/>
                  <a:pt x="3126254" y="1404097"/>
                  <a:pt x="2808194" y="1404097"/>
                </a:cubicBezTo>
                <a:lnTo>
                  <a:pt x="2803022" y="1404359"/>
                </a:lnTo>
                <a:lnTo>
                  <a:pt x="2803022" y="262"/>
                </a:lnTo>
                <a:close/>
              </a:path>
            </a:pathLst>
          </a:custGeom>
          <a:ln>
            <a:noFill/>
          </a:ln>
          <a:effectLst>
            <a:outerShdw blurRad="5080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K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179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E800F8-1D70-E3B2-66FA-07EF0326B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A0CBA95-ED93-B289-E51C-0918A77973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/>
              </a:gs>
              <a:gs pos="53000">
                <a:srgbClr val="000000">
                  <a:alpha val="80000"/>
                </a:srgbClr>
              </a:gs>
              <a:gs pos="100000">
                <a:schemeClr val="tx1">
                  <a:alpha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 useBgFill="1">
        <p:nvSpPr>
          <p:cNvPr id="7" name="Freeform: Shape 6">
            <a:extLst>
              <a:ext uri="{FF2B5EF4-FFF2-40B4-BE49-F238E27FC236}">
                <a16:creationId xmlns:a16="http://schemas.microsoft.com/office/drawing/2014/main" id="{02BA51E0-6759-B81E-FCD4-92FE4D6AB8E4}"/>
              </a:ext>
            </a:extLst>
          </p:cNvPr>
          <p:cNvSpPr/>
          <p:nvPr/>
        </p:nvSpPr>
        <p:spPr>
          <a:xfrm rot="20034383">
            <a:off x="6910776" y="-2585030"/>
            <a:ext cx="11525142" cy="11525142"/>
          </a:xfrm>
          <a:custGeom>
            <a:avLst/>
            <a:gdLst>
              <a:gd name="connsiteX0" fmla="*/ 3756886 w 5616388"/>
              <a:gd name="connsiteY0" fmla="*/ 3841171 h 5616388"/>
              <a:gd name="connsiteX1" fmla="*/ 4749732 w 5616388"/>
              <a:gd name="connsiteY1" fmla="*/ 4834018 h 5616388"/>
              <a:gd name="connsiteX2" fmla="*/ 4594466 w 5616388"/>
              <a:gd name="connsiteY2" fmla="*/ 4975133 h 5616388"/>
              <a:gd name="connsiteX3" fmla="*/ 2808194 w 5616388"/>
              <a:gd name="connsiteY3" fmla="*/ 5616388 h 5616388"/>
              <a:gd name="connsiteX4" fmla="*/ 2803022 w 5616388"/>
              <a:gd name="connsiteY4" fmla="*/ 5616127 h 5616388"/>
              <a:gd name="connsiteX5" fmla="*/ 2803022 w 5616388"/>
              <a:gd name="connsiteY5" fmla="*/ 4212030 h 5616388"/>
              <a:gd name="connsiteX6" fmla="*/ 2808194 w 5616388"/>
              <a:gd name="connsiteY6" fmla="*/ 4212291 h 5616388"/>
              <a:gd name="connsiteX7" fmla="*/ 3701330 w 5616388"/>
              <a:gd name="connsiteY7" fmla="*/ 3891664 h 5616388"/>
              <a:gd name="connsiteX8" fmla="*/ 1821644 w 5616388"/>
              <a:gd name="connsiteY8" fmla="*/ 3805381 h 5616388"/>
              <a:gd name="connsiteX9" fmla="*/ 1857895 w 5616388"/>
              <a:gd name="connsiteY9" fmla="*/ 3841848 h 5616388"/>
              <a:gd name="connsiteX10" fmla="*/ 2664633 w 5616388"/>
              <a:gd name="connsiteY10" fmla="*/ 4205042 h 5616388"/>
              <a:gd name="connsiteX11" fmla="*/ 2726689 w 5616388"/>
              <a:gd name="connsiteY11" fmla="*/ 4208176 h 5616388"/>
              <a:gd name="connsiteX12" fmla="*/ 2726689 w 5616388"/>
              <a:gd name="connsiteY12" fmla="*/ 5612273 h 5616388"/>
              <a:gd name="connsiteX13" fmla="*/ 2521072 w 5616388"/>
              <a:gd name="connsiteY13" fmla="*/ 5601890 h 5616388"/>
              <a:gd name="connsiteX14" fmla="*/ 907595 w 5616388"/>
              <a:gd name="connsiteY14" fmla="*/ 4875502 h 5616388"/>
              <a:gd name="connsiteX15" fmla="*/ 829792 w 5616388"/>
              <a:gd name="connsiteY15" fmla="*/ 4797234 h 5616388"/>
              <a:gd name="connsiteX16" fmla="*/ 4212291 w 5616388"/>
              <a:gd name="connsiteY16" fmla="*/ 2808194 h 5616388"/>
              <a:gd name="connsiteX17" fmla="*/ 5616388 w 5616388"/>
              <a:gd name="connsiteY17" fmla="*/ 2808194 h 5616388"/>
              <a:gd name="connsiteX18" fmla="*/ 4975133 w 5616388"/>
              <a:gd name="connsiteY18" fmla="*/ 4594467 h 5616388"/>
              <a:gd name="connsiteX19" fmla="*/ 4805155 w 5616388"/>
              <a:gd name="connsiteY19" fmla="*/ 4781489 h 5616388"/>
              <a:gd name="connsiteX20" fmla="*/ 3812308 w 5616388"/>
              <a:gd name="connsiteY20" fmla="*/ 3788643 h 5616388"/>
              <a:gd name="connsiteX21" fmla="*/ 3891663 w 5616388"/>
              <a:gd name="connsiteY21" fmla="*/ 3701330 h 5616388"/>
              <a:gd name="connsiteX22" fmla="*/ 4212291 w 5616388"/>
              <a:gd name="connsiteY22" fmla="*/ 2808194 h 5616388"/>
              <a:gd name="connsiteX23" fmla="*/ 0 w 5616388"/>
              <a:gd name="connsiteY23" fmla="*/ 2808194 h 5616388"/>
              <a:gd name="connsiteX24" fmla="*/ 1404097 w 5616388"/>
              <a:gd name="connsiteY24" fmla="*/ 2808194 h 5616388"/>
              <a:gd name="connsiteX25" fmla="*/ 1688115 w 5616388"/>
              <a:gd name="connsiteY25" fmla="*/ 3655030 h 5616388"/>
              <a:gd name="connsiteX26" fmla="*/ 1767922 w 5616388"/>
              <a:gd name="connsiteY26" fmla="*/ 3751152 h 5616388"/>
              <a:gd name="connsiteX27" fmla="*/ 775977 w 5616388"/>
              <a:gd name="connsiteY27" fmla="*/ 4743097 h 5616388"/>
              <a:gd name="connsiteX28" fmla="*/ 729518 w 5616388"/>
              <a:gd name="connsiteY28" fmla="*/ 4696361 h 5616388"/>
              <a:gd name="connsiteX29" fmla="*/ 0 w 5616388"/>
              <a:gd name="connsiteY29" fmla="*/ 2808194 h 5616388"/>
              <a:gd name="connsiteX30" fmla="*/ 781994 w 5616388"/>
              <a:gd name="connsiteY30" fmla="*/ 866279 h 5616388"/>
              <a:gd name="connsiteX31" fmla="*/ 1774970 w 5616388"/>
              <a:gd name="connsiteY31" fmla="*/ 1859255 h 5616388"/>
              <a:gd name="connsiteX32" fmla="*/ 1732477 w 5616388"/>
              <a:gd name="connsiteY32" fmla="*/ 1905747 h 5616388"/>
              <a:gd name="connsiteX33" fmla="*/ 1410475 w 5616388"/>
              <a:gd name="connsiteY33" fmla="*/ 2673492 h 5616388"/>
              <a:gd name="connsiteX34" fmla="*/ 1407711 w 5616388"/>
              <a:gd name="connsiteY34" fmla="*/ 2731861 h 5616388"/>
              <a:gd name="connsiteX35" fmla="*/ 3615 w 5616388"/>
              <a:gd name="connsiteY35" fmla="*/ 2731861 h 5616388"/>
              <a:gd name="connsiteX36" fmla="*/ 12756 w 5616388"/>
              <a:gd name="connsiteY36" fmla="*/ 2538789 h 5616388"/>
              <a:gd name="connsiteX37" fmla="*/ 656759 w 5616388"/>
              <a:gd name="connsiteY37" fmla="*/ 1003299 h 5616388"/>
              <a:gd name="connsiteX38" fmla="*/ 4797233 w 5616388"/>
              <a:gd name="connsiteY38" fmla="*/ 829792 h 5616388"/>
              <a:gd name="connsiteX39" fmla="*/ 4875502 w 5616388"/>
              <a:gd name="connsiteY39" fmla="*/ 907595 h 5616388"/>
              <a:gd name="connsiteX40" fmla="*/ 5601890 w 5616388"/>
              <a:gd name="connsiteY40" fmla="*/ 2521073 h 5616388"/>
              <a:gd name="connsiteX41" fmla="*/ 5612534 w 5616388"/>
              <a:gd name="connsiteY41" fmla="*/ 2731861 h 5616388"/>
              <a:gd name="connsiteX42" fmla="*/ 4208436 w 5616388"/>
              <a:gd name="connsiteY42" fmla="*/ 2731861 h 5616388"/>
              <a:gd name="connsiteX43" fmla="*/ 4205042 w 5616388"/>
              <a:gd name="connsiteY43" fmla="*/ 2664633 h 5616388"/>
              <a:gd name="connsiteX44" fmla="*/ 3841848 w 5616388"/>
              <a:gd name="connsiteY44" fmla="*/ 1857895 h 5616388"/>
              <a:gd name="connsiteX45" fmla="*/ 3805381 w 5616388"/>
              <a:gd name="connsiteY45" fmla="*/ 1821644 h 5616388"/>
              <a:gd name="connsiteX46" fmla="*/ 2726689 w 5616388"/>
              <a:gd name="connsiteY46" fmla="*/ 4116 h 5616388"/>
              <a:gd name="connsiteX47" fmla="*/ 2726689 w 5616388"/>
              <a:gd name="connsiteY47" fmla="*/ 1408213 h 5616388"/>
              <a:gd name="connsiteX48" fmla="*/ 2664633 w 5616388"/>
              <a:gd name="connsiteY48" fmla="*/ 1411347 h 5616388"/>
              <a:gd name="connsiteX49" fmla="*/ 1899309 w 5616388"/>
              <a:gd name="connsiteY49" fmla="*/ 1737916 h 5616388"/>
              <a:gd name="connsiteX50" fmla="*/ 1827762 w 5616388"/>
              <a:gd name="connsiteY50" fmla="*/ 1804097 h 5616388"/>
              <a:gd name="connsiteX51" fmla="*/ 835036 w 5616388"/>
              <a:gd name="connsiteY51" fmla="*/ 811370 h 5616388"/>
              <a:gd name="connsiteX52" fmla="*/ 990424 w 5616388"/>
              <a:gd name="connsiteY52" fmla="*/ 667637 h 5616388"/>
              <a:gd name="connsiteX53" fmla="*/ 2521072 w 5616388"/>
              <a:gd name="connsiteY53" fmla="*/ 14499 h 5616388"/>
              <a:gd name="connsiteX54" fmla="*/ 2808194 w 5616388"/>
              <a:gd name="connsiteY54" fmla="*/ 0 h 5616388"/>
              <a:gd name="connsiteX55" fmla="*/ 4696360 w 5616388"/>
              <a:gd name="connsiteY55" fmla="*/ 729518 h 5616388"/>
              <a:gd name="connsiteX56" fmla="*/ 4743097 w 5616388"/>
              <a:gd name="connsiteY56" fmla="*/ 775977 h 5616388"/>
              <a:gd name="connsiteX57" fmla="*/ 3751152 w 5616388"/>
              <a:gd name="connsiteY57" fmla="*/ 1767922 h 5616388"/>
              <a:gd name="connsiteX58" fmla="*/ 3655030 w 5616388"/>
              <a:gd name="connsiteY58" fmla="*/ 1688115 h 5616388"/>
              <a:gd name="connsiteX59" fmla="*/ 2808194 w 5616388"/>
              <a:gd name="connsiteY59" fmla="*/ 1404097 h 5616388"/>
              <a:gd name="connsiteX60" fmla="*/ 2803022 w 5616388"/>
              <a:gd name="connsiteY60" fmla="*/ 1404359 h 5616388"/>
              <a:gd name="connsiteX61" fmla="*/ 2803022 w 5616388"/>
              <a:gd name="connsiteY61" fmla="*/ 262 h 561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5616388" h="5616388">
                <a:moveTo>
                  <a:pt x="3756886" y="3841171"/>
                </a:moveTo>
                <a:lnTo>
                  <a:pt x="4749732" y="4834018"/>
                </a:lnTo>
                <a:lnTo>
                  <a:pt x="4594466" y="4975133"/>
                </a:lnTo>
                <a:cubicBezTo>
                  <a:pt x="4109045" y="5375739"/>
                  <a:pt x="3486723" y="5616388"/>
                  <a:pt x="2808194" y="5616388"/>
                </a:cubicBezTo>
                <a:lnTo>
                  <a:pt x="2803022" y="5616127"/>
                </a:lnTo>
                <a:lnTo>
                  <a:pt x="2803022" y="4212030"/>
                </a:lnTo>
                <a:lnTo>
                  <a:pt x="2808194" y="4212291"/>
                </a:lnTo>
                <a:cubicBezTo>
                  <a:pt x="3147458" y="4212291"/>
                  <a:pt x="3458619" y="4091966"/>
                  <a:pt x="3701330" y="3891664"/>
                </a:cubicBezTo>
                <a:close/>
                <a:moveTo>
                  <a:pt x="1821644" y="3805381"/>
                </a:moveTo>
                <a:lnTo>
                  <a:pt x="1857895" y="3841848"/>
                </a:lnTo>
                <a:cubicBezTo>
                  <a:pt x="2074878" y="4041438"/>
                  <a:pt x="2354873" y="4173584"/>
                  <a:pt x="2664633" y="4205042"/>
                </a:cubicBezTo>
                <a:lnTo>
                  <a:pt x="2726689" y="4208176"/>
                </a:lnTo>
                <a:lnTo>
                  <a:pt x="2726689" y="5612273"/>
                </a:lnTo>
                <a:lnTo>
                  <a:pt x="2521072" y="5601890"/>
                </a:lnTo>
                <a:cubicBezTo>
                  <a:pt x="1901551" y="5538974"/>
                  <a:pt x="1341562" y="5274682"/>
                  <a:pt x="907595" y="4875502"/>
                </a:cubicBezTo>
                <a:lnTo>
                  <a:pt x="829792" y="4797234"/>
                </a:lnTo>
                <a:close/>
                <a:moveTo>
                  <a:pt x="4212291" y="2808194"/>
                </a:moveTo>
                <a:lnTo>
                  <a:pt x="5616388" y="2808194"/>
                </a:lnTo>
                <a:cubicBezTo>
                  <a:pt x="5616388" y="3486723"/>
                  <a:pt x="5375738" y="4109045"/>
                  <a:pt x="4975133" y="4594467"/>
                </a:cubicBezTo>
                <a:lnTo>
                  <a:pt x="4805155" y="4781489"/>
                </a:lnTo>
                <a:lnTo>
                  <a:pt x="3812308" y="3788643"/>
                </a:lnTo>
                <a:lnTo>
                  <a:pt x="3891663" y="3701330"/>
                </a:lnTo>
                <a:cubicBezTo>
                  <a:pt x="4091966" y="3458619"/>
                  <a:pt x="4212291" y="3147458"/>
                  <a:pt x="4212291" y="2808194"/>
                </a:cubicBezTo>
                <a:close/>
                <a:moveTo>
                  <a:pt x="0" y="2808194"/>
                </a:moveTo>
                <a:lnTo>
                  <a:pt x="1404097" y="2808194"/>
                </a:lnTo>
                <a:cubicBezTo>
                  <a:pt x="1404097" y="3126254"/>
                  <a:pt x="1509852" y="3419614"/>
                  <a:pt x="1688115" y="3655030"/>
                </a:cubicBezTo>
                <a:lnTo>
                  <a:pt x="1767922" y="3751152"/>
                </a:lnTo>
                <a:lnTo>
                  <a:pt x="775977" y="4743097"/>
                </a:lnTo>
                <a:lnTo>
                  <a:pt x="729518" y="4696361"/>
                </a:lnTo>
                <a:cubicBezTo>
                  <a:pt x="276256" y="4197662"/>
                  <a:pt x="0" y="3535189"/>
                  <a:pt x="0" y="2808194"/>
                </a:cubicBezTo>
                <a:close/>
                <a:moveTo>
                  <a:pt x="781994" y="866279"/>
                </a:moveTo>
                <a:lnTo>
                  <a:pt x="1774970" y="1859255"/>
                </a:lnTo>
                <a:lnTo>
                  <a:pt x="1732477" y="1905747"/>
                </a:lnTo>
                <a:cubicBezTo>
                  <a:pt x="1554631" y="2117517"/>
                  <a:pt x="1438166" y="2382563"/>
                  <a:pt x="1410475" y="2673492"/>
                </a:cubicBezTo>
                <a:lnTo>
                  <a:pt x="1407711" y="2731861"/>
                </a:lnTo>
                <a:lnTo>
                  <a:pt x="3615" y="2731861"/>
                </a:lnTo>
                <a:lnTo>
                  <a:pt x="12756" y="2538789"/>
                </a:lnTo>
                <a:cubicBezTo>
                  <a:pt x="68138" y="1956931"/>
                  <a:pt x="301068" y="1426839"/>
                  <a:pt x="656759" y="1003299"/>
                </a:cubicBezTo>
                <a:close/>
                <a:moveTo>
                  <a:pt x="4797233" y="829792"/>
                </a:moveTo>
                <a:lnTo>
                  <a:pt x="4875502" y="907595"/>
                </a:lnTo>
                <a:cubicBezTo>
                  <a:pt x="5274681" y="1341562"/>
                  <a:pt x="5538974" y="1901551"/>
                  <a:pt x="5601890" y="2521073"/>
                </a:cubicBezTo>
                <a:lnTo>
                  <a:pt x="5612534" y="2731861"/>
                </a:lnTo>
                <a:lnTo>
                  <a:pt x="4208436" y="2731861"/>
                </a:lnTo>
                <a:lnTo>
                  <a:pt x="4205042" y="2664633"/>
                </a:lnTo>
                <a:cubicBezTo>
                  <a:pt x="4173584" y="2354873"/>
                  <a:pt x="4041438" y="2074878"/>
                  <a:pt x="3841848" y="1857895"/>
                </a:cubicBezTo>
                <a:lnTo>
                  <a:pt x="3805381" y="1821644"/>
                </a:lnTo>
                <a:close/>
                <a:moveTo>
                  <a:pt x="2726689" y="4116"/>
                </a:moveTo>
                <a:lnTo>
                  <a:pt x="2726689" y="1408213"/>
                </a:lnTo>
                <a:lnTo>
                  <a:pt x="2664633" y="1411347"/>
                </a:lnTo>
                <a:cubicBezTo>
                  <a:pt x="2374233" y="1440838"/>
                  <a:pt x="2109994" y="1558826"/>
                  <a:pt x="1899309" y="1737916"/>
                </a:cubicBezTo>
                <a:lnTo>
                  <a:pt x="1827762" y="1804097"/>
                </a:lnTo>
                <a:lnTo>
                  <a:pt x="835036" y="811370"/>
                </a:lnTo>
                <a:lnTo>
                  <a:pt x="990424" y="667637"/>
                </a:lnTo>
                <a:cubicBezTo>
                  <a:pt x="1411793" y="309457"/>
                  <a:pt x="1940271" y="73482"/>
                  <a:pt x="2521072" y="14499"/>
                </a:cubicBezTo>
                <a:close/>
                <a:moveTo>
                  <a:pt x="2808194" y="0"/>
                </a:moveTo>
                <a:cubicBezTo>
                  <a:pt x="3535189" y="0"/>
                  <a:pt x="4197661" y="276256"/>
                  <a:pt x="4696360" y="729518"/>
                </a:cubicBezTo>
                <a:lnTo>
                  <a:pt x="4743097" y="775977"/>
                </a:lnTo>
                <a:lnTo>
                  <a:pt x="3751152" y="1767922"/>
                </a:lnTo>
                <a:lnTo>
                  <a:pt x="3655030" y="1688115"/>
                </a:lnTo>
                <a:cubicBezTo>
                  <a:pt x="3419614" y="1509852"/>
                  <a:pt x="3126254" y="1404097"/>
                  <a:pt x="2808194" y="1404097"/>
                </a:cubicBezTo>
                <a:lnTo>
                  <a:pt x="2803022" y="1404359"/>
                </a:lnTo>
                <a:lnTo>
                  <a:pt x="2803022" y="262"/>
                </a:lnTo>
                <a:close/>
              </a:path>
            </a:pathLst>
          </a:custGeom>
          <a:ln>
            <a:noFill/>
          </a:ln>
          <a:effectLst>
            <a:outerShdw blurRad="5080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K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288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Nathan Victor Kyeyune</dc:creator>
  <cp:lastModifiedBy>Nathan Victor Kyeyune</cp:lastModifiedBy>
  <cp:revision>16</cp:revision>
  <dcterms:created xsi:type="dcterms:W3CDTF">2025-09-25T07:46:35Z</dcterms:created>
  <dcterms:modified xsi:type="dcterms:W3CDTF">2025-09-25T09:03:46Z</dcterms:modified>
</cp:coreProperties>
</file>