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</a:t>
            </a:r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en-US" sz="60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17</cp:revision>
  <dcterms:created xsi:type="dcterms:W3CDTF">2025-09-25T07:46:35Z</dcterms:created>
  <dcterms:modified xsi:type="dcterms:W3CDTF">2025-09-25T12:25:28Z</dcterms:modified>
</cp:coreProperties>
</file>